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63" r:id="rId5"/>
    <p:sldId id="261" r:id="rId6"/>
    <p:sldId id="264" r:id="rId7"/>
    <p:sldId id="259" r:id="rId8"/>
    <p:sldId id="260" r:id="rId9"/>
    <p:sldId id="262" r:id="rId10"/>
    <p:sldId id="266" r:id="rId11"/>
    <p:sldId id="265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A3E1C"/>
    <a:srgbClr val="EAF3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0ADC1E2-DAE4-475C-9601-6639623D594F}" v="184" dt="2026-07-30T03:41:00.161"/>
    <p1510:client id="{B1D36745-CFDA-4194-9C02-1683E7CA658A}" v="13" dt="2026-07-30T03:58:41.92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53" d="100"/>
          <a:sy n="53" d="100"/>
        </p:scale>
        <p:origin x="68" y="11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ounggaeun" userId="a914e427-bef0-4aeb-9382-e8904b794eae" providerId="ADAL" clId="{4C012771-3676-46E8-98C3-271E9B22B2FD}"/>
    <pc:docChg chg="undo redo custSel addSld modSld sldOrd">
      <pc:chgData name="jeounggaeun" userId="a914e427-bef0-4aeb-9382-e8904b794eae" providerId="ADAL" clId="{4C012771-3676-46E8-98C3-271E9B22B2FD}" dt="2026-07-30T03:58:41.928" v="2498"/>
      <pc:docMkLst>
        <pc:docMk/>
      </pc:docMkLst>
      <pc:sldChg chg="addSp delSp modSp mod">
        <pc:chgData name="jeounggaeun" userId="a914e427-bef0-4aeb-9382-e8904b794eae" providerId="ADAL" clId="{4C012771-3676-46E8-98C3-271E9B22B2FD}" dt="2026-07-30T02:45:25.669" v="617" actId="1076"/>
        <pc:sldMkLst>
          <pc:docMk/>
          <pc:sldMk cId="0" sldId="256"/>
        </pc:sldMkLst>
        <pc:spChg chg="del mod">
          <ac:chgData name="jeounggaeun" userId="a914e427-bef0-4aeb-9382-e8904b794eae" providerId="ADAL" clId="{4C012771-3676-46E8-98C3-271E9B22B2FD}" dt="2026-07-30T02:39:28.061" v="233" actId="478"/>
          <ac:spMkLst>
            <pc:docMk/>
            <pc:sldMk cId="0" sldId="256"/>
            <ac:spMk id="2" creationId="{00000000-0000-0000-0000-000000000000}"/>
          </ac:spMkLst>
        </pc:spChg>
        <pc:spChg chg="del mod">
          <ac:chgData name="jeounggaeun" userId="a914e427-bef0-4aeb-9382-e8904b794eae" providerId="ADAL" clId="{4C012771-3676-46E8-98C3-271E9B22B2FD}" dt="2026-07-30T02:44:47.628" v="613" actId="478"/>
          <ac:spMkLst>
            <pc:docMk/>
            <pc:sldMk cId="0" sldId="256"/>
            <ac:spMk id="3" creationId="{00000000-0000-0000-0000-000000000000}"/>
          </ac:spMkLst>
        </pc:spChg>
        <pc:spChg chg="del mod">
          <ac:chgData name="jeounggaeun" userId="a914e427-bef0-4aeb-9382-e8904b794eae" providerId="ADAL" clId="{4C012771-3676-46E8-98C3-271E9B22B2FD}" dt="2026-07-30T02:42:29.393" v="502" actId="478"/>
          <ac:spMkLst>
            <pc:docMk/>
            <pc:sldMk cId="0" sldId="256"/>
            <ac:spMk id="4" creationId="{00000000-0000-0000-0000-000000000000}"/>
          </ac:spMkLst>
        </pc:spChg>
        <pc:spChg chg="mod ord">
          <ac:chgData name="jeounggaeun" userId="a914e427-bef0-4aeb-9382-e8904b794eae" providerId="ADAL" clId="{4C012771-3676-46E8-98C3-271E9B22B2FD}" dt="2026-07-30T02:45:25.669" v="617" actId="1076"/>
          <ac:spMkLst>
            <pc:docMk/>
            <pc:sldMk cId="0" sldId="256"/>
            <ac:spMk id="5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2:40:29.355" v="368" actId="14100"/>
          <ac:spMkLst>
            <pc:docMk/>
            <pc:sldMk cId="0" sldId="256"/>
            <ac:spMk id="6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2:40:44.423" v="406" actId="1037"/>
          <ac:spMkLst>
            <pc:docMk/>
            <pc:sldMk cId="0" sldId="256"/>
            <ac:spMk id="7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2:41:44.089" v="493" actId="1036"/>
          <ac:spMkLst>
            <pc:docMk/>
            <pc:sldMk cId="0" sldId="256"/>
            <ac:spMk id="8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2:41:37.343" v="488" actId="1035"/>
          <ac:spMkLst>
            <pc:docMk/>
            <pc:sldMk cId="0" sldId="256"/>
            <ac:spMk id="9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2:39:44.575" v="261" actId="1038"/>
          <ac:spMkLst>
            <pc:docMk/>
            <pc:sldMk cId="0" sldId="256"/>
            <ac:spMk id="10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2:39:44.575" v="261" actId="1038"/>
          <ac:spMkLst>
            <pc:docMk/>
            <pc:sldMk cId="0" sldId="256"/>
            <ac:spMk id="11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2:39:44.575" v="261" actId="1038"/>
          <ac:spMkLst>
            <pc:docMk/>
            <pc:sldMk cId="0" sldId="256"/>
            <ac:spMk id="12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2:39:44.575" v="261" actId="1038"/>
          <ac:spMkLst>
            <pc:docMk/>
            <pc:sldMk cId="0" sldId="256"/>
            <ac:spMk id="13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2:39:44.575" v="261" actId="1038"/>
          <ac:spMkLst>
            <pc:docMk/>
            <pc:sldMk cId="0" sldId="256"/>
            <ac:spMk id="14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2:39:44.575" v="261" actId="1038"/>
          <ac:spMkLst>
            <pc:docMk/>
            <pc:sldMk cId="0" sldId="256"/>
            <ac:spMk id="16" creationId="{00000000-0000-0000-0000-000000000000}"/>
          </ac:spMkLst>
        </pc:spChg>
        <pc:spChg chg="add del mod ord">
          <ac:chgData name="jeounggaeun" userId="a914e427-bef0-4aeb-9382-e8904b794eae" providerId="ADAL" clId="{4C012771-3676-46E8-98C3-271E9B22B2FD}" dt="2026-07-30T02:43:25.655" v="513" actId="478"/>
          <ac:spMkLst>
            <pc:docMk/>
            <pc:sldMk cId="0" sldId="256"/>
            <ac:spMk id="18" creationId="{7EDB675B-E111-8EE9-7E88-B243A0452CB3}"/>
          </ac:spMkLst>
        </pc:spChg>
      </pc:sldChg>
      <pc:sldChg chg="addSp delSp modSp mod">
        <pc:chgData name="jeounggaeun" userId="a914e427-bef0-4aeb-9382-e8904b794eae" providerId="ADAL" clId="{4C012771-3676-46E8-98C3-271E9B22B2FD}" dt="2026-07-30T02:48:15.682" v="701" actId="1076"/>
        <pc:sldMkLst>
          <pc:docMk/>
          <pc:sldMk cId="0" sldId="257"/>
        </pc:sldMkLst>
        <pc:spChg chg="add del mod">
          <ac:chgData name="jeounggaeun" userId="a914e427-bef0-4aeb-9382-e8904b794eae" providerId="ADAL" clId="{4C012771-3676-46E8-98C3-271E9B22B2FD}" dt="2026-07-30T02:47:10.517" v="688" actId="478"/>
          <ac:spMkLst>
            <pc:docMk/>
            <pc:sldMk cId="0" sldId="257"/>
            <ac:spMk id="2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2:46:07.775" v="663" actId="1038"/>
          <ac:spMkLst>
            <pc:docMk/>
            <pc:sldMk cId="0" sldId="257"/>
            <ac:spMk id="3" creationId="{00000000-0000-0000-0000-000000000000}"/>
          </ac:spMkLst>
        </pc:spChg>
        <pc:spChg chg="del">
          <ac:chgData name="jeounggaeun" userId="a914e427-bef0-4aeb-9382-e8904b794eae" providerId="ADAL" clId="{4C012771-3676-46E8-98C3-271E9B22B2FD}" dt="2026-07-30T02:45:31.464" v="618" actId="478"/>
          <ac:spMkLst>
            <pc:docMk/>
            <pc:sldMk cId="0" sldId="257"/>
            <ac:spMk id="4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2:48:15.682" v="701" actId="1076"/>
          <ac:spMkLst>
            <pc:docMk/>
            <pc:sldMk cId="0" sldId="257"/>
            <ac:spMk id="5" creationId="{00000000-0000-0000-0000-000000000000}"/>
          </ac:spMkLst>
        </pc:spChg>
        <pc:spChg chg="del mod">
          <ac:chgData name="jeounggaeun" userId="a914e427-bef0-4aeb-9382-e8904b794eae" providerId="ADAL" clId="{4C012771-3676-46E8-98C3-271E9B22B2FD}" dt="2026-07-30T02:46:36.738" v="674"/>
          <ac:spMkLst>
            <pc:docMk/>
            <pc:sldMk cId="0" sldId="257"/>
            <ac:spMk id="11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2:48:15.682" v="701" actId="1076"/>
          <ac:spMkLst>
            <pc:docMk/>
            <pc:sldMk cId="0" sldId="257"/>
            <ac:spMk id="12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2:48:15.682" v="701" actId="1076"/>
          <ac:spMkLst>
            <pc:docMk/>
            <pc:sldMk cId="0" sldId="257"/>
            <ac:spMk id="14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2:48:15.682" v="701" actId="1076"/>
          <ac:spMkLst>
            <pc:docMk/>
            <pc:sldMk cId="0" sldId="257"/>
            <ac:spMk id="16" creationId="{00000000-0000-0000-0000-000000000000}"/>
          </ac:spMkLst>
        </pc:spChg>
        <pc:spChg chg="del mod">
          <ac:chgData name="jeounggaeun" userId="a914e427-bef0-4aeb-9382-e8904b794eae" providerId="ADAL" clId="{4C012771-3676-46E8-98C3-271E9B22B2FD}" dt="2026-07-30T02:46:36.739" v="676"/>
          <ac:spMkLst>
            <pc:docMk/>
            <pc:sldMk cId="0" sldId="257"/>
            <ac:spMk id="17" creationId="{00000000-0000-0000-0000-000000000000}"/>
          </ac:spMkLst>
        </pc:spChg>
        <pc:spChg chg="del mod">
          <ac:chgData name="jeounggaeun" userId="a914e427-bef0-4aeb-9382-e8904b794eae" providerId="ADAL" clId="{4C012771-3676-46E8-98C3-271E9B22B2FD}" dt="2026-07-30T02:47:28.915" v="690" actId="478"/>
          <ac:spMkLst>
            <pc:docMk/>
            <pc:sldMk cId="0" sldId="257"/>
            <ac:spMk id="18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2:48:15.682" v="701" actId="1076"/>
          <ac:spMkLst>
            <pc:docMk/>
            <pc:sldMk cId="0" sldId="257"/>
            <ac:spMk id="20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2:48:15.682" v="701" actId="1076"/>
          <ac:spMkLst>
            <pc:docMk/>
            <pc:sldMk cId="0" sldId="257"/>
            <ac:spMk id="22" creationId="{00000000-0000-0000-0000-000000000000}"/>
          </ac:spMkLst>
        </pc:spChg>
        <pc:spChg chg="del mod">
          <ac:chgData name="jeounggaeun" userId="a914e427-bef0-4aeb-9382-e8904b794eae" providerId="ADAL" clId="{4C012771-3676-46E8-98C3-271E9B22B2FD}" dt="2026-07-30T02:46:36.739" v="678"/>
          <ac:spMkLst>
            <pc:docMk/>
            <pc:sldMk cId="0" sldId="257"/>
            <ac:spMk id="23" creationId="{00000000-0000-0000-0000-000000000000}"/>
          </ac:spMkLst>
        </pc:spChg>
        <pc:spChg chg="del">
          <ac:chgData name="jeounggaeun" userId="a914e427-bef0-4aeb-9382-e8904b794eae" providerId="ADAL" clId="{4C012771-3676-46E8-98C3-271E9B22B2FD}" dt="2026-07-30T02:47:29.997" v="691" actId="478"/>
          <ac:spMkLst>
            <pc:docMk/>
            <pc:sldMk cId="0" sldId="257"/>
            <ac:spMk id="24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2:48:15.682" v="701" actId="1076"/>
          <ac:spMkLst>
            <pc:docMk/>
            <pc:sldMk cId="0" sldId="257"/>
            <ac:spMk id="26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2:48:15.682" v="701" actId="1076"/>
          <ac:spMkLst>
            <pc:docMk/>
            <pc:sldMk cId="0" sldId="257"/>
            <ac:spMk id="28" creationId="{00000000-0000-0000-0000-000000000000}"/>
          </ac:spMkLst>
        </pc:spChg>
        <pc:spChg chg="del mod">
          <ac:chgData name="jeounggaeun" userId="a914e427-bef0-4aeb-9382-e8904b794eae" providerId="ADAL" clId="{4C012771-3676-46E8-98C3-271E9B22B2FD}" dt="2026-07-30T02:46:36.741" v="680"/>
          <ac:spMkLst>
            <pc:docMk/>
            <pc:sldMk cId="0" sldId="257"/>
            <ac:spMk id="29" creationId="{00000000-0000-0000-0000-000000000000}"/>
          </ac:spMkLst>
        </pc:spChg>
        <pc:spChg chg="del">
          <ac:chgData name="jeounggaeun" userId="a914e427-bef0-4aeb-9382-e8904b794eae" providerId="ADAL" clId="{4C012771-3676-46E8-98C3-271E9B22B2FD}" dt="2026-07-30T02:47:31.106" v="692" actId="478"/>
          <ac:spMkLst>
            <pc:docMk/>
            <pc:sldMk cId="0" sldId="257"/>
            <ac:spMk id="30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2:48:15.682" v="701" actId="1076"/>
          <ac:spMkLst>
            <pc:docMk/>
            <pc:sldMk cId="0" sldId="257"/>
            <ac:spMk id="32" creationId="{00000000-0000-0000-0000-000000000000}"/>
          </ac:spMkLst>
        </pc:spChg>
        <pc:spChg chg="del">
          <ac:chgData name="jeounggaeun" userId="a914e427-bef0-4aeb-9382-e8904b794eae" providerId="ADAL" clId="{4C012771-3676-46E8-98C3-271E9B22B2FD}" dt="2026-07-30T02:46:36.725" v="672" actId="478"/>
          <ac:spMkLst>
            <pc:docMk/>
            <pc:sldMk cId="0" sldId="257"/>
            <ac:spMk id="35" creationId="{00000000-0000-0000-0000-000000000000}"/>
          </ac:spMkLst>
        </pc:spChg>
        <pc:spChg chg="add mod">
          <ac:chgData name="jeounggaeun" userId="a914e427-bef0-4aeb-9382-e8904b794eae" providerId="ADAL" clId="{4C012771-3676-46E8-98C3-271E9B22B2FD}" dt="2026-07-30T02:47:43.318" v="694" actId="1076"/>
          <ac:spMkLst>
            <pc:docMk/>
            <pc:sldMk cId="0" sldId="257"/>
            <ac:spMk id="37" creationId="{C8DB41DB-0EBF-00C4-47FB-6A5BCE045C02}"/>
          </ac:spMkLst>
        </pc:spChg>
        <pc:spChg chg="add mod">
          <ac:chgData name="jeounggaeun" userId="a914e427-bef0-4aeb-9382-e8904b794eae" providerId="ADAL" clId="{4C012771-3676-46E8-98C3-271E9B22B2FD}" dt="2026-07-30T02:47:51.236" v="696" actId="1076"/>
          <ac:spMkLst>
            <pc:docMk/>
            <pc:sldMk cId="0" sldId="257"/>
            <ac:spMk id="39" creationId="{29ED6A52-4807-C6EC-CDD7-D2150E2A84E3}"/>
          </ac:spMkLst>
        </pc:spChg>
        <pc:spChg chg="add mod">
          <ac:chgData name="jeounggaeun" userId="a914e427-bef0-4aeb-9382-e8904b794eae" providerId="ADAL" clId="{4C012771-3676-46E8-98C3-271E9B22B2FD}" dt="2026-07-30T02:48:15.682" v="701" actId="1076"/>
          <ac:spMkLst>
            <pc:docMk/>
            <pc:sldMk cId="0" sldId="257"/>
            <ac:spMk id="41" creationId="{0F4E07FD-F20B-EEEC-9975-69F1483206FC}"/>
          </ac:spMkLst>
        </pc:spChg>
        <pc:spChg chg="add mod">
          <ac:chgData name="jeounggaeun" userId="a914e427-bef0-4aeb-9382-e8904b794eae" providerId="ADAL" clId="{4C012771-3676-46E8-98C3-271E9B22B2FD}" dt="2026-07-30T02:48:04.945" v="700" actId="1076"/>
          <ac:spMkLst>
            <pc:docMk/>
            <pc:sldMk cId="0" sldId="257"/>
            <ac:spMk id="43" creationId="{757E2632-3381-0069-ECF2-2862FA698408}"/>
          </ac:spMkLst>
        </pc:spChg>
      </pc:sldChg>
      <pc:sldChg chg="addSp delSp modSp mod">
        <pc:chgData name="jeounggaeun" userId="a914e427-bef0-4aeb-9382-e8904b794eae" providerId="ADAL" clId="{4C012771-3676-46E8-98C3-271E9B22B2FD}" dt="2026-07-30T03:57:03.352" v="2469" actId="20577"/>
        <pc:sldMkLst>
          <pc:docMk/>
          <pc:sldMk cId="0" sldId="258"/>
        </pc:sldMkLst>
        <pc:spChg chg="del mod">
          <ac:chgData name="jeounggaeun" userId="a914e427-bef0-4aeb-9382-e8904b794eae" providerId="ADAL" clId="{4C012771-3676-46E8-98C3-271E9B22B2FD}" dt="2026-07-30T03:02:26.560" v="1322" actId="478"/>
          <ac:spMkLst>
            <pc:docMk/>
            <pc:sldMk cId="0" sldId="258"/>
            <ac:spMk id="2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3:09:58.658" v="1554"/>
          <ac:spMkLst>
            <pc:docMk/>
            <pc:sldMk cId="0" sldId="258"/>
            <ac:spMk id="9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3:54:33.540" v="2460"/>
          <ac:spMkLst>
            <pc:docMk/>
            <pc:sldMk cId="0" sldId="258"/>
            <ac:spMk id="13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3:32:31.087" v="1928" actId="34136"/>
          <ac:spMkLst>
            <pc:docMk/>
            <pc:sldMk cId="0" sldId="258"/>
            <ac:spMk id="18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3:32:44.432" v="1934" actId="1036"/>
          <ac:spMkLst>
            <pc:docMk/>
            <pc:sldMk cId="0" sldId="258"/>
            <ac:spMk id="19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2:49:31.958" v="830" actId="1036"/>
          <ac:spMkLst>
            <pc:docMk/>
            <pc:sldMk cId="0" sldId="258"/>
            <ac:spMk id="20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3:32:44.432" v="1934" actId="1036"/>
          <ac:spMkLst>
            <pc:docMk/>
            <pc:sldMk cId="0" sldId="258"/>
            <ac:spMk id="21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2:49:31.958" v="830" actId="1036"/>
          <ac:spMkLst>
            <pc:docMk/>
            <pc:sldMk cId="0" sldId="258"/>
            <ac:spMk id="22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2:49:31.958" v="830" actId="1036"/>
          <ac:spMkLst>
            <pc:docMk/>
            <pc:sldMk cId="0" sldId="258"/>
            <ac:spMk id="23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3:32:44.432" v="1934" actId="1036"/>
          <ac:spMkLst>
            <pc:docMk/>
            <pc:sldMk cId="0" sldId="258"/>
            <ac:spMk id="24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3:32:44.432" v="1934" actId="1036"/>
          <ac:spMkLst>
            <pc:docMk/>
            <pc:sldMk cId="0" sldId="258"/>
            <ac:spMk id="25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3:32:44.432" v="1934" actId="1036"/>
          <ac:spMkLst>
            <pc:docMk/>
            <pc:sldMk cId="0" sldId="258"/>
            <ac:spMk id="26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3:32:44.432" v="1934" actId="1036"/>
          <ac:spMkLst>
            <pc:docMk/>
            <pc:sldMk cId="0" sldId="258"/>
            <ac:spMk id="27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2:49:31.958" v="830" actId="1036"/>
          <ac:spMkLst>
            <pc:docMk/>
            <pc:sldMk cId="0" sldId="258"/>
            <ac:spMk id="28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3:32:44.432" v="1934" actId="1036"/>
          <ac:spMkLst>
            <pc:docMk/>
            <pc:sldMk cId="0" sldId="258"/>
            <ac:spMk id="30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3:30:27.892" v="1636" actId="1035"/>
          <ac:spMkLst>
            <pc:docMk/>
            <pc:sldMk cId="0" sldId="258"/>
            <ac:spMk id="31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3:32:44.432" v="1934" actId="1036"/>
          <ac:spMkLst>
            <pc:docMk/>
            <pc:sldMk cId="0" sldId="258"/>
            <ac:spMk id="32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3:30:45.385" v="1672" actId="1035"/>
          <ac:spMkLst>
            <pc:docMk/>
            <pc:sldMk cId="0" sldId="258"/>
            <ac:spMk id="33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3:32:44.432" v="1934" actId="1036"/>
          <ac:spMkLst>
            <pc:docMk/>
            <pc:sldMk cId="0" sldId="258"/>
            <ac:spMk id="34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3:57:03.352" v="2469" actId="20577"/>
          <ac:spMkLst>
            <pc:docMk/>
            <pc:sldMk cId="0" sldId="258"/>
            <ac:spMk id="36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3:30:27.892" v="1636" actId="1035"/>
          <ac:spMkLst>
            <pc:docMk/>
            <pc:sldMk cId="0" sldId="258"/>
            <ac:spMk id="37" creationId="{00000000-0000-0000-0000-000000000000}"/>
          </ac:spMkLst>
        </pc:spChg>
        <pc:spChg chg="add mod">
          <ac:chgData name="jeounggaeun" userId="a914e427-bef0-4aeb-9382-e8904b794eae" providerId="ADAL" clId="{4C012771-3676-46E8-98C3-271E9B22B2FD}" dt="2026-07-30T03:32:49.676" v="1938" actId="1036"/>
          <ac:spMkLst>
            <pc:docMk/>
            <pc:sldMk cId="0" sldId="258"/>
            <ac:spMk id="38" creationId="{307DC5BE-171B-4201-2F30-D88D6B6725EF}"/>
          </ac:spMkLst>
        </pc:spChg>
      </pc:sldChg>
      <pc:sldChg chg="addSp delSp modSp mod">
        <pc:chgData name="jeounggaeun" userId="a914e427-bef0-4aeb-9382-e8904b794eae" providerId="ADAL" clId="{4C012771-3676-46E8-98C3-271E9B22B2FD}" dt="2026-07-30T03:10:31.881" v="1584"/>
        <pc:sldMkLst>
          <pc:docMk/>
          <pc:sldMk cId="0" sldId="259"/>
        </pc:sldMkLst>
        <pc:spChg chg="del mod">
          <ac:chgData name="jeounggaeun" userId="a914e427-bef0-4aeb-9382-e8904b794eae" providerId="ADAL" clId="{4C012771-3676-46E8-98C3-271E9B22B2FD}" dt="2026-07-30T02:53:05.368" v="1008" actId="478"/>
          <ac:spMkLst>
            <pc:docMk/>
            <pc:sldMk cId="0" sldId="259"/>
            <ac:spMk id="2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2:52:16.503" v="955"/>
          <ac:spMkLst>
            <pc:docMk/>
            <pc:sldMk cId="0" sldId="259"/>
            <ac:spMk id="4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3:10:31.881" v="1584"/>
          <ac:spMkLst>
            <pc:docMk/>
            <pc:sldMk cId="0" sldId="259"/>
            <ac:spMk id="9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2:52:56.293" v="1002" actId="1036"/>
          <ac:spMkLst>
            <pc:docMk/>
            <pc:sldMk cId="0" sldId="259"/>
            <ac:spMk id="11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2:53:09.656" v="1016" actId="1035"/>
          <ac:spMkLst>
            <pc:docMk/>
            <pc:sldMk cId="0" sldId="259"/>
            <ac:spMk id="12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2:52:27.008" v="971" actId="1035"/>
          <ac:spMkLst>
            <pc:docMk/>
            <pc:sldMk cId="0" sldId="259"/>
            <ac:spMk id="13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2:52:27.008" v="971" actId="1035"/>
          <ac:spMkLst>
            <pc:docMk/>
            <pc:sldMk cId="0" sldId="259"/>
            <ac:spMk id="14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2:52:56.293" v="1002" actId="1036"/>
          <ac:spMkLst>
            <pc:docMk/>
            <pc:sldMk cId="0" sldId="259"/>
            <ac:spMk id="16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2:52:45.452" v="989" actId="1036"/>
          <ac:spMkLst>
            <pc:docMk/>
            <pc:sldMk cId="0" sldId="259"/>
            <ac:spMk id="17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2:52:45.452" v="989" actId="1036"/>
          <ac:spMkLst>
            <pc:docMk/>
            <pc:sldMk cId="0" sldId="259"/>
            <ac:spMk id="18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2:52:45.452" v="989" actId="1036"/>
          <ac:spMkLst>
            <pc:docMk/>
            <pc:sldMk cId="0" sldId="259"/>
            <ac:spMk id="19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2:52:56.293" v="1002" actId="1036"/>
          <ac:spMkLst>
            <pc:docMk/>
            <pc:sldMk cId="0" sldId="259"/>
            <ac:spMk id="21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2:52:45.452" v="989" actId="1036"/>
          <ac:spMkLst>
            <pc:docMk/>
            <pc:sldMk cId="0" sldId="259"/>
            <ac:spMk id="22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2:52:45.452" v="989" actId="1036"/>
          <ac:spMkLst>
            <pc:docMk/>
            <pc:sldMk cId="0" sldId="259"/>
            <ac:spMk id="23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2:52:45.452" v="989" actId="1036"/>
          <ac:spMkLst>
            <pc:docMk/>
            <pc:sldMk cId="0" sldId="259"/>
            <ac:spMk id="24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2:52:56.293" v="1002" actId="1036"/>
          <ac:spMkLst>
            <pc:docMk/>
            <pc:sldMk cId="0" sldId="259"/>
            <ac:spMk id="26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2:52:45.452" v="989" actId="1036"/>
          <ac:spMkLst>
            <pc:docMk/>
            <pc:sldMk cId="0" sldId="259"/>
            <ac:spMk id="27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2:52:45.452" v="989" actId="1036"/>
          <ac:spMkLst>
            <pc:docMk/>
            <pc:sldMk cId="0" sldId="259"/>
            <ac:spMk id="28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2:52:45.452" v="989" actId="1036"/>
          <ac:spMkLst>
            <pc:docMk/>
            <pc:sldMk cId="0" sldId="259"/>
            <ac:spMk id="29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2:54:32.274" v="1070" actId="1036"/>
          <ac:spMkLst>
            <pc:docMk/>
            <pc:sldMk cId="0" sldId="259"/>
            <ac:spMk id="30" creationId="{00000000-0000-0000-0000-000000000000}"/>
          </ac:spMkLst>
        </pc:spChg>
        <pc:spChg chg="del mod">
          <ac:chgData name="jeounggaeun" userId="a914e427-bef0-4aeb-9382-e8904b794eae" providerId="ADAL" clId="{4C012771-3676-46E8-98C3-271E9B22B2FD}" dt="2026-07-30T02:34:45.497" v="5" actId="478"/>
          <ac:spMkLst>
            <pc:docMk/>
            <pc:sldMk cId="0" sldId="259"/>
            <ac:spMk id="33" creationId="{00000000-0000-0000-0000-000000000000}"/>
          </ac:spMkLst>
        </pc:spChg>
        <pc:spChg chg="del mod">
          <ac:chgData name="jeounggaeun" userId="a914e427-bef0-4aeb-9382-e8904b794eae" providerId="ADAL" clId="{4C012771-3676-46E8-98C3-271E9B22B2FD}" dt="2026-07-30T02:34:52.337" v="8" actId="478"/>
          <ac:spMkLst>
            <pc:docMk/>
            <pc:sldMk cId="0" sldId="259"/>
            <ac:spMk id="34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2:54:45.244" v="1071" actId="14100"/>
          <ac:spMkLst>
            <pc:docMk/>
            <pc:sldMk cId="0" sldId="259"/>
            <ac:spMk id="35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2:55:09.234" v="1083" actId="1036"/>
          <ac:spMkLst>
            <pc:docMk/>
            <pc:sldMk cId="0" sldId="259"/>
            <ac:spMk id="36" creationId="{00000000-0000-0000-0000-000000000000}"/>
          </ac:spMkLst>
        </pc:spChg>
        <pc:spChg chg="add mod">
          <ac:chgData name="jeounggaeun" userId="a914e427-bef0-4aeb-9382-e8904b794eae" providerId="ADAL" clId="{4C012771-3676-46E8-98C3-271E9B22B2FD}" dt="2026-07-30T02:37:42.429" v="150" actId="1076"/>
          <ac:spMkLst>
            <pc:docMk/>
            <pc:sldMk cId="0" sldId="259"/>
            <ac:spMk id="40" creationId="{29C4FB7F-D2E7-CED6-792F-A5F10CD1E210}"/>
          </ac:spMkLst>
        </pc:spChg>
        <pc:spChg chg="add mod">
          <ac:chgData name="jeounggaeun" userId="a914e427-bef0-4aeb-9382-e8904b794eae" providerId="ADAL" clId="{4C012771-3676-46E8-98C3-271E9B22B2FD}" dt="2026-07-30T02:37:42.429" v="150" actId="1076"/>
          <ac:spMkLst>
            <pc:docMk/>
            <pc:sldMk cId="0" sldId="259"/>
            <ac:spMk id="42" creationId="{EB8F9BF1-B42D-1D5B-764C-7F26178BD447}"/>
          </ac:spMkLst>
        </pc:spChg>
        <pc:picChg chg="del">
          <ac:chgData name="jeounggaeun" userId="a914e427-bef0-4aeb-9382-e8904b794eae" providerId="ADAL" clId="{4C012771-3676-46E8-98C3-271E9B22B2FD}" dt="2026-07-30T02:34:54.473" v="10" actId="478"/>
          <ac:picMkLst>
            <pc:docMk/>
            <pc:sldMk cId="0" sldId="259"/>
            <ac:picMk id="31" creationId="{00000000-0000-0000-0000-000000000000}"/>
          </ac:picMkLst>
        </pc:picChg>
        <pc:picChg chg="del">
          <ac:chgData name="jeounggaeun" userId="a914e427-bef0-4aeb-9382-e8904b794eae" providerId="ADAL" clId="{4C012771-3676-46E8-98C3-271E9B22B2FD}" dt="2026-07-30T02:34:53.550" v="9" actId="478"/>
          <ac:picMkLst>
            <pc:docMk/>
            <pc:sldMk cId="0" sldId="259"/>
            <ac:picMk id="32" creationId="{00000000-0000-0000-0000-000000000000}"/>
          </ac:picMkLst>
        </pc:picChg>
        <pc:picChg chg="add mod modCrop">
          <ac:chgData name="jeounggaeun" userId="a914e427-bef0-4aeb-9382-e8904b794eae" providerId="ADAL" clId="{4C012771-3676-46E8-98C3-271E9B22B2FD}" dt="2026-07-30T02:55:15.801" v="1095" actId="1036"/>
          <ac:picMkLst>
            <pc:docMk/>
            <pc:sldMk cId="0" sldId="259"/>
            <ac:picMk id="44" creationId="{9D21246B-298D-9AE6-EB3E-EEE7C3A2CDFA}"/>
          </ac:picMkLst>
        </pc:picChg>
      </pc:sldChg>
      <pc:sldChg chg="delSp modSp mod">
        <pc:chgData name="jeounggaeun" userId="a914e427-bef0-4aeb-9382-e8904b794eae" providerId="ADAL" clId="{4C012771-3676-46E8-98C3-271E9B22B2FD}" dt="2026-07-30T03:34:10.701" v="2041" actId="1035"/>
        <pc:sldMkLst>
          <pc:docMk/>
          <pc:sldMk cId="0" sldId="260"/>
        </pc:sldMkLst>
        <pc:spChg chg="del mod">
          <ac:chgData name="jeounggaeun" userId="a914e427-bef0-4aeb-9382-e8904b794eae" providerId="ADAL" clId="{4C012771-3676-46E8-98C3-271E9B22B2FD}" dt="2026-07-30T03:02:00.891" v="1316" actId="478"/>
          <ac:spMkLst>
            <pc:docMk/>
            <pc:sldMk cId="0" sldId="260"/>
            <ac:spMk id="2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3:10:40.560" v="1594"/>
          <ac:spMkLst>
            <pc:docMk/>
            <pc:sldMk cId="0" sldId="260"/>
            <ac:spMk id="9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3:34:10.701" v="2041" actId="1035"/>
          <ac:spMkLst>
            <pc:docMk/>
            <pc:sldMk cId="0" sldId="260"/>
            <ac:spMk id="11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3:34:03.290" v="2023" actId="1036"/>
          <ac:spMkLst>
            <pc:docMk/>
            <pc:sldMk cId="0" sldId="260"/>
            <ac:spMk id="12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3:34:03.290" v="2023" actId="1036"/>
          <ac:spMkLst>
            <pc:docMk/>
            <pc:sldMk cId="0" sldId="260"/>
            <ac:spMk id="13" creationId="{00000000-0000-0000-0000-000000000000}"/>
          </ac:spMkLst>
        </pc:spChg>
        <pc:spChg chg="del">
          <ac:chgData name="jeounggaeun" userId="a914e427-bef0-4aeb-9382-e8904b794eae" providerId="ADAL" clId="{4C012771-3676-46E8-98C3-271E9B22B2FD}" dt="2026-07-30T03:33:55.738" v="2011" actId="478"/>
          <ac:spMkLst>
            <pc:docMk/>
            <pc:sldMk cId="0" sldId="260"/>
            <ac:spMk id="14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3:01:13.375" v="1285" actId="1036"/>
          <ac:spMkLst>
            <pc:docMk/>
            <pc:sldMk cId="0" sldId="260"/>
            <ac:spMk id="16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3:01:28.540" v="1295" actId="20577"/>
          <ac:spMkLst>
            <pc:docMk/>
            <pc:sldMk cId="0" sldId="260"/>
            <ac:spMk id="17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3:01:53.590" v="1314" actId="403"/>
          <ac:spMkLst>
            <pc:docMk/>
            <pc:sldMk cId="0" sldId="260"/>
            <ac:spMk id="18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3:02:04.478" v="1317" actId="14100"/>
          <ac:spMkLst>
            <pc:docMk/>
            <pc:sldMk cId="0" sldId="260"/>
            <ac:spMk id="19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3:02:04.478" v="1317" actId="14100"/>
          <ac:spMkLst>
            <pc:docMk/>
            <pc:sldMk cId="0" sldId="260"/>
            <ac:spMk id="20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3:02:04.478" v="1317" actId="14100"/>
          <ac:spMkLst>
            <pc:docMk/>
            <pc:sldMk cId="0" sldId="260"/>
            <ac:spMk id="21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3:02:04.478" v="1317" actId="14100"/>
          <ac:spMkLst>
            <pc:docMk/>
            <pc:sldMk cId="0" sldId="260"/>
            <ac:spMk id="22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3:02:04.478" v="1317" actId="14100"/>
          <ac:spMkLst>
            <pc:docMk/>
            <pc:sldMk cId="0" sldId="260"/>
            <ac:spMk id="23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3:02:04.478" v="1317" actId="14100"/>
          <ac:spMkLst>
            <pc:docMk/>
            <pc:sldMk cId="0" sldId="260"/>
            <ac:spMk id="24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3:02:04.478" v="1317" actId="14100"/>
          <ac:spMkLst>
            <pc:docMk/>
            <pc:sldMk cId="0" sldId="260"/>
            <ac:spMk id="28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3:02:04.478" v="1317" actId="14100"/>
          <ac:spMkLst>
            <pc:docMk/>
            <pc:sldMk cId="0" sldId="260"/>
            <ac:spMk id="31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3:02:04.478" v="1317" actId="14100"/>
          <ac:spMkLst>
            <pc:docMk/>
            <pc:sldMk cId="0" sldId="260"/>
            <ac:spMk id="32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3:02:04.478" v="1317" actId="14100"/>
          <ac:spMkLst>
            <pc:docMk/>
            <pc:sldMk cId="0" sldId="260"/>
            <ac:spMk id="34" creationId="{00000000-0000-0000-0000-000000000000}"/>
          </ac:spMkLst>
        </pc:spChg>
      </pc:sldChg>
      <pc:sldChg chg="modSp mod ord">
        <pc:chgData name="jeounggaeun" userId="a914e427-bef0-4aeb-9382-e8904b794eae" providerId="ADAL" clId="{4C012771-3676-46E8-98C3-271E9B22B2FD}" dt="2026-07-30T03:58:41.928" v="2498"/>
        <pc:sldMkLst>
          <pc:docMk/>
          <pc:sldMk cId="0" sldId="261"/>
        </pc:sldMkLst>
        <pc:spChg chg="mod">
          <ac:chgData name="jeounggaeun" userId="a914e427-bef0-4aeb-9382-e8904b794eae" providerId="ADAL" clId="{4C012771-3676-46E8-98C3-271E9B22B2FD}" dt="2026-07-30T02:52:05.663" v="947" actId="20577"/>
          <ac:spMkLst>
            <pc:docMk/>
            <pc:sldMk cId="0" sldId="261"/>
            <ac:spMk id="4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3:10:12.708" v="1566"/>
          <ac:spMkLst>
            <pc:docMk/>
            <pc:sldMk cId="0" sldId="261"/>
            <ac:spMk id="9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3:33:11.807" v="1964"/>
          <ac:spMkLst>
            <pc:docMk/>
            <pc:sldMk cId="0" sldId="261"/>
            <ac:spMk id="17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3:58:41.928" v="2498"/>
          <ac:spMkLst>
            <pc:docMk/>
            <pc:sldMk cId="0" sldId="261"/>
            <ac:spMk id="24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3:33:28.652" v="2010" actId="20577"/>
          <ac:spMkLst>
            <pc:docMk/>
            <pc:sldMk cId="0" sldId="261"/>
            <ac:spMk id="29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2:50:41.371" v="876" actId="1036"/>
          <ac:spMkLst>
            <pc:docMk/>
            <pc:sldMk cId="0" sldId="261"/>
            <ac:spMk id="40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2:50:41.371" v="876" actId="1036"/>
          <ac:spMkLst>
            <pc:docMk/>
            <pc:sldMk cId="0" sldId="261"/>
            <ac:spMk id="41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2:50:41.371" v="876" actId="1036"/>
          <ac:spMkLst>
            <pc:docMk/>
            <pc:sldMk cId="0" sldId="261"/>
            <ac:spMk id="43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2:50:41.371" v="876" actId="1036"/>
          <ac:spMkLst>
            <pc:docMk/>
            <pc:sldMk cId="0" sldId="261"/>
            <ac:spMk id="44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2:50:41.371" v="876" actId="1036"/>
          <ac:spMkLst>
            <pc:docMk/>
            <pc:sldMk cId="0" sldId="261"/>
            <ac:spMk id="46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2:50:41.371" v="876" actId="1036"/>
          <ac:spMkLst>
            <pc:docMk/>
            <pc:sldMk cId="0" sldId="261"/>
            <ac:spMk id="47" creationId="{00000000-0000-0000-0000-000000000000}"/>
          </ac:spMkLst>
        </pc:spChg>
      </pc:sldChg>
      <pc:sldChg chg="modSp mod">
        <pc:chgData name="jeounggaeun" userId="a914e427-bef0-4aeb-9382-e8904b794eae" providerId="ADAL" clId="{4C012771-3676-46E8-98C3-271E9B22B2FD}" dt="2026-07-30T03:09:45.848" v="1548"/>
        <pc:sldMkLst>
          <pc:docMk/>
          <pc:sldMk cId="0" sldId="262"/>
        </pc:sldMkLst>
        <pc:spChg chg="mod">
          <ac:chgData name="jeounggaeun" userId="a914e427-bef0-4aeb-9382-e8904b794eae" providerId="ADAL" clId="{4C012771-3676-46E8-98C3-271E9B22B2FD}" dt="2026-07-30T03:09:45.848" v="1548"/>
          <ac:spMkLst>
            <pc:docMk/>
            <pc:sldMk cId="0" sldId="262"/>
            <ac:spMk id="9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3:04:36.577" v="1376" actId="1035"/>
          <ac:spMkLst>
            <pc:docMk/>
            <pc:sldMk cId="0" sldId="262"/>
            <ac:spMk id="14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3:04:51.601" v="1378" actId="255"/>
          <ac:spMkLst>
            <pc:docMk/>
            <pc:sldMk cId="0" sldId="262"/>
            <ac:spMk id="17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3:04:36.577" v="1376" actId="1035"/>
          <ac:spMkLst>
            <pc:docMk/>
            <pc:sldMk cId="0" sldId="262"/>
            <ac:spMk id="20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3:05:12.306" v="1420"/>
          <ac:spMkLst>
            <pc:docMk/>
            <pc:sldMk cId="0" sldId="262"/>
            <ac:spMk id="22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3:05:04.225" v="1395" actId="1036"/>
          <ac:spMkLst>
            <pc:docMk/>
            <pc:sldMk cId="0" sldId="262"/>
            <ac:spMk id="25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3:05:04.225" v="1395" actId="1036"/>
          <ac:spMkLst>
            <pc:docMk/>
            <pc:sldMk cId="0" sldId="262"/>
            <ac:spMk id="28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3:05:04.225" v="1395" actId="1036"/>
          <ac:spMkLst>
            <pc:docMk/>
            <pc:sldMk cId="0" sldId="262"/>
            <ac:spMk id="31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3:05:41.319" v="1428" actId="1076"/>
          <ac:spMkLst>
            <pc:docMk/>
            <pc:sldMk cId="0" sldId="262"/>
            <ac:spMk id="32" creationId="{00000000-0000-0000-0000-000000000000}"/>
          </ac:spMkLst>
        </pc:spChg>
        <pc:spChg chg="mod">
          <ac:chgData name="jeounggaeun" userId="a914e427-bef0-4aeb-9382-e8904b794eae" providerId="ADAL" clId="{4C012771-3676-46E8-98C3-271E9B22B2FD}" dt="2026-07-30T03:06:34.993" v="1476" actId="113"/>
          <ac:spMkLst>
            <pc:docMk/>
            <pc:sldMk cId="0" sldId="262"/>
            <ac:spMk id="33" creationId="{00000000-0000-0000-0000-000000000000}"/>
          </ac:spMkLst>
        </pc:spChg>
      </pc:sldChg>
      <pc:sldChg chg="addSp modSp new mod">
        <pc:chgData name="jeounggaeun" userId="a914e427-bef0-4aeb-9382-e8904b794eae" providerId="ADAL" clId="{4C012771-3676-46E8-98C3-271E9B22B2FD}" dt="2026-07-30T03:33:03.406" v="1958" actId="1036"/>
        <pc:sldMkLst>
          <pc:docMk/>
          <pc:sldMk cId="702644078" sldId="263"/>
        </pc:sldMkLst>
        <pc:spChg chg="add">
          <ac:chgData name="jeounggaeun" userId="a914e427-bef0-4aeb-9382-e8904b794eae" providerId="ADAL" clId="{4C012771-3676-46E8-98C3-271E9B22B2FD}" dt="2026-07-30T02:33:18.098" v="1" actId="22"/>
          <ac:spMkLst>
            <pc:docMk/>
            <pc:sldMk cId="702644078" sldId="263"/>
            <ac:spMk id="9" creationId="{54AA7F66-8FA0-D627-3F49-F4566AAED293}"/>
          </ac:spMkLst>
        </pc:spChg>
        <pc:spChg chg="add">
          <ac:chgData name="jeounggaeun" userId="a914e427-bef0-4aeb-9382-e8904b794eae" providerId="ADAL" clId="{4C012771-3676-46E8-98C3-271E9B22B2FD}" dt="2026-07-30T02:33:18.098" v="1" actId="22"/>
          <ac:spMkLst>
            <pc:docMk/>
            <pc:sldMk cId="702644078" sldId="263"/>
            <ac:spMk id="13" creationId="{BA61DCA7-1E16-259D-9544-AE1BA28BEC22}"/>
          </ac:spMkLst>
        </pc:spChg>
        <pc:spChg chg="add">
          <ac:chgData name="jeounggaeun" userId="a914e427-bef0-4aeb-9382-e8904b794eae" providerId="ADAL" clId="{4C012771-3676-46E8-98C3-271E9B22B2FD}" dt="2026-07-30T02:33:18.098" v="1" actId="22"/>
          <ac:spMkLst>
            <pc:docMk/>
            <pc:sldMk cId="702644078" sldId="263"/>
            <ac:spMk id="15" creationId="{B74B505A-1342-71EC-6501-E19101B99A8E}"/>
          </ac:spMkLst>
        </pc:spChg>
        <pc:spChg chg="add mod">
          <ac:chgData name="jeounggaeun" userId="a914e427-bef0-4aeb-9382-e8904b794eae" providerId="ADAL" clId="{4C012771-3676-46E8-98C3-271E9B22B2FD}" dt="2026-07-30T03:10:05.557" v="1560"/>
          <ac:spMkLst>
            <pc:docMk/>
            <pc:sldMk cId="702644078" sldId="263"/>
            <ac:spMk id="17" creationId="{58D0D012-36B0-EED8-DE0E-C5DAC3E93754}"/>
          </ac:spMkLst>
        </pc:spChg>
        <pc:spChg chg="mod">
          <ac:chgData name="jeounggaeun" userId="a914e427-bef0-4aeb-9382-e8904b794eae" providerId="ADAL" clId="{4C012771-3676-46E8-98C3-271E9B22B2FD}" dt="2026-07-30T03:33:03.406" v="1958" actId="1036"/>
          <ac:spMkLst>
            <pc:docMk/>
            <pc:sldMk cId="702644078" sldId="263"/>
            <ac:spMk id="23" creationId="{BC5F16E2-2186-CA8C-8724-5EAB8FBA0E4E}"/>
          </ac:spMkLst>
        </pc:spChg>
        <pc:spChg chg="mod">
          <ac:chgData name="jeounggaeun" userId="a914e427-bef0-4aeb-9382-e8904b794eae" providerId="ADAL" clId="{4C012771-3676-46E8-98C3-271E9B22B2FD}" dt="2026-07-30T03:33:03.406" v="1958" actId="1036"/>
          <ac:spMkLst>
            <pc:docMk/>
            <pc:sldMk cId="702644078" sldId="263"/>
            <ac:spMk id="25" creationId="{B4A65D92-1E43-CC1A-7E35-89DA95EEAB54}"/>
          </ac:spMkLst>
        </pc:spChg>
        <pc:spChg chg="mod">
          <ac:chgData name="jeounggaeun" userId="a914e427-bef0-4aeb-9382-e8904b794eae" providerId="ADAL" clId="{4C012771-3676-46E8-98C3-271E9B22B2FD}" dt="2026-07-30T03:33:03.406" v="1958" actId="1036"/>
          <ac:spMkLst>
            <pc:docMk/>
            <pc:sldMk cId="702644078" sldId="263"/>
            <ac:spMk id="27" creationId="{797C75F1-E4D4-BD89-EAE6-3FA78693A1FD}"/>
          </ac:spMkLst>
        </pc:spChg>
        <pc:spChg chg="add mod">
          <ac:chgData name="jeounggaeun" userId="a914e427-bef0-4aeb-9382-e8904b794eae" providerId="ADAL" clId="{4C012771-3676-46E8-98C3-271E9B22B2FD}" dt="2026-07-30T03:33:03.406" v="1958" actId="1036"/>
          <ac:spMkLst>
            <pc:docMk/>
            <pc:sldMk cId="702644078" sldId="263"/>
            <ac:spMk id="29" creationId="{C57FB911-F02E-11B4-1E60-478F56B28EF0}"/>
          </ac:spMkLst>
        </pc:spChg>
        <pc:spChg chg="mod">
          <ac:chgData name="jeounggaeun" userId="a914e427-bef0-4aeb-9382-e8904b794eae" providerId="ADAL" clId="{4C012771-3676-46E8-98C3-271E9B22B2FD}" dt="2026-07-30T03:33:03.406" v="1958" actId="1036"/>
          <ac:spMkLst>
            <pc:docMk/>
            <pc:sldMk cId="702644078" sldId="263"/>
            <ac:spMk id="31" creationId="{4473EE72-D0B8-48D9-E59B-EF4987DFC841}"/>
          </ac:spMkLst>
        </pc:spChg>
        <pc:spChg chg="add mod">
          <ac:chgData name="jeounggaeun" userId="a914e427-bef0-4aeb-9382-e8904b794eae" providerId="ADAL" clId="{4C012771-3676-46E8-98C3-271E9B22B2FD}" dt="2026-07-30T02:50:09.819" v="854" actId="403"/>
          <ac:spMkLst>
            <pc:docMk/>
            <pc:sldMk cId="702644078" sldId="263"/>
            <ac:spMk id="39" creationId="{1572A809-B838-9D3D-B31B-22D59D855E3E}"/>
          </ac:spMkLst>
        </pc:spChg>
        <pc:spChg chg="add">
          <ac:chgData name="jeounggaeun" userId="a914e427-bef0-4aeb-9382-e8904b794eae" providerId="ADAL" clId="{4C012771-3676-46E8-98C3-271E9B22B2FD}" dt="2026-07-30T02:33:18.098" v="1" actId="22"/>
          <ac:spMkLst>
            <pc:docMk/>
            <pc:sldMk cId="702644078" sldId="263"/>
            <ac:spMk id="41" creationId="{728F02AC-E9D9-BA19-61DA-CFF790C0C844}"/>
          </ac:spMkLst>
        </pc:spChg>
        <pc:spChg chg="add mod">
          <ac:chgData name="jeounggaeun" userId="a914e427-bef0-4aeb-9382-e8904b794eae" providerId="ADAL" clId="{4C012771-3676-46E8-98C3-271E9B22B2FD}" dt="2026-07-30T03:33:03.406" v="1958" actId="1036"/>
          <ac:spMkLst>
            <pc:docMk/>
            <pc:sldMk cId="702644078" sldId="263"/>
            <ac:spMk id="49" creationId="{54A91F23-01C8-5E2F-42D4-0B7730118C17}"/>
          </ac:spMkLst>
        </pc:spChg>
        <pc:spChg chg="add">
          <ac:chgData name="jeounggaeun" userId="a914e427-bef0-4aeb-9382-e8904b794eae" providerId="ADAL" clId="{4C012771-3676-46E8-98C3-271E9B22B2FD}" dt="2026-07-30T02:33:18.098" v="1" actId="22"/>
          <ac:spMkLst>
            <pc:docMk/>
            <pc:sldMk cId="702644078" sldId="263"/>
            <ac:spMk id="51" creationId="{6A5561B4-4DF4-A1D4-B7E5-41436CD114CD}"/>
          </ac:spMkLst>
        </pc:spChg>
        <pc:spChg chg="mod">
          <ac:chgData name="jeounggaeun" userId="a914e427-bef0-4aeb-9382-e8904b794eae" providerId="ADAL" clId="{4C012771-3676-46E8-98C3-271E9B22B2FD}" dt="2026-07-30T03:33:03.406" v="1958" actId="1036"/>
          <ac:spMkLst>
            <pc:docMk/>
            <pc:sldMk cId="702644078" sldId="263"/>
            <ac:spMk id="53" creationId="{5DDF9462-2B5E-B66F-F5BF-E5B9E904E16E}"/>
          </ac:spMkLst>
        </pc:spChg>
        <pc:spChg chg="mod">
          <ac:chgData name="jeounggaeun" userId="a914e427-bef0-4aeb-9382-e8904b794eae" providerId="ADAL" clId="{4C012771-3676-46E8-98C3-271E9B22B2FD}" dt="2026-07-30T03:33:03.406" v="1958" actId="1036"/>
          <ac:spMkLst>
            <pc:docMk/>
            <pc:sldMk cId="702644078" sldId="263"/>
            <ac:spMk id="55" creationId="{D5D6B7DE-FD24-7543-F5D4-8784038EE9EE}"/>
          </ac:spMkLst>
        </pc:spChg>
        <pc:spChg chg="mod">
          <ac:chgData name="jeounggaeun" userId="a914e427-bef0-4aeb-9382-e8904b794eae" providerId="ADAL" clId="{4C012771-3676-46E8-98C3-271E9B22B2FD}" dt="2026-07-30T03:33:03.406" v="1958" actId="1036"/>
          <ac:spMkLst>
            <pc:docMk/>
            <pc:sldMk cId="702644078" sldId="263"/>
            <ac:spMk id="57" creationId="{5EB09521-4392-CC98-09EE-CCDC658E365D}"/>
          </ac:spMkLst>
        </pc:spChg>
        <pc:spChg chg="add mod">
          <ac:chgData name="jeounggaeun" userId="a914e427-bef0-4aeb-9382-e8904b794eae" providerId="ADAL" clId="{4C012771-3676-46E8-98C3-271E9B22B2FD}" dt="2026-07-30T03:33:03.406" v="1958" actId="1036"/>
          <ac:spMkLst>
            <pc:docMk/>
            <pc:sldMk cId="702644078" sldId="263"/>
            <ac:spMk id="61" creationId="{75FE7476-918B-32C0-9807-9629DA1B302B}"/>
          </ac:spMkLst>
        </pc:spChg>
      </pc:sldChg>
      <pc:sldChg chg="addSp delSp modSp new mod">
        <pc:chgData name="jeounggaeun" userId="a914e427-bef0-4aeb-9382-e8904b794eae" providerId="ADAL" clId="{4C012771-3676-46E8-98C3-271E9B22B2FD}" dt="2026-07-30T03:38:50.409" v="2404" actId="478"/>
        <pc:sldMkLst>
          <pc:docMk/>
          <pc:sldMk cId="201297030" sldId="264"/>
        </pc:sldMkLst>
        <pc:spChg chg="add del">
          <ac:chgData name="jeounggaeun" userId="a914e427-bef0-4aeb-9382-e8904b794eae" providerId="ADAL" clId="{4C012771-3676-46E8-98C3-271E9B22B2FD}" dt="2026-07-30T03:38:50.409" v="2404" actId="478"/>
          <ac:spMkLst>
            <pc:docMk/>
            <pc:sldMk cId="201297030" sldId="264"/>
            <ac:spMk id="3" creationId="{107D347B-3AE3-1130-0C0D-C3191E55B853}"/>
          </ac:spMkLst>
        </pc:spChg>
        <pc:spChg chg="add mod">
          <ac:chgData name="jeounggaeun" userId="a914e427-bef0-4aeb-9382-e8904b794eae" providerId="ADAL" clId="{4C012771-3676-46E8-98C3-271E9B22B2FD}" dt="2026-07-30T03:35:37.080" v="2126" actId="207"/>
          <ac:spMkLst>
            <pc:docMk/>
            <pc:sldMk cId="201297030" sldId="264"/>
            <ac:spMk id="4" creationId="{07F69F3E-0FE8-107E-6497-AC7EFA5BDBBC}"/>
          </ac:spMkLst>
        </pc:spChg>
        <pc:spChg chg="add">
          <ac:chgData name="jeounggaeun" userId="a914e427-bef0-4aeb-9382-e8904b794eae" providerId="ADAL" clId="{4C012771-3676-46E8-98C3-271E9B22B2FD}" dt="2026-07-30T02:34:06.560" v="3" actId="22"/>
          <ac:spMkLst>
            <pc:docMk/>
            <pc:sldMk cId="201297030" sldId="264"/>
            <ac:spMk id="5" creationId="{5BDA5BAC-8231-BA5C-864A-AFC35A889D8F}"/>
          </ac:spMkLst>
        </pc:spChg>
        <pc:spChg chg="mod">
          <ac:chgData name="jeounggaeun" userId="a914e427-bef0-4aeb-9382-e8904b794eae" providerId="ADAL" clId="{4C012771-3676-46E8-98C3-271E9B22B2FD}" dt="2026-07-30T02:52:11.894" v="951"/>
          <ac:spMkLst>
            <pc:docMk/>
            <pc:sldMk cId="201297030" sldId="264"/>
            <ac:spMk id="7" creationId="{90D80C55-EB08-9222-1BAC-B3A4A68F0756}"/>
          </ac:spMkLst>
        </pc:spChg>
        <pc:spChg chg="add mod">
          <ac:chgData name="jeounggaeun" userId="a914e427-bef0-4aeb-9382-e8904b794eae" providerId="ADAL" clId="{4C012771-3676-46E8-98C3-271E9B22B2FD}" dt="2026-07-30T03:35:47.989" v="2189" actId="1037"/>
          <ac:spMkLst>
            <pc:docMk/>
            <pc:sldMk cId="201297030" sldId="264"/>
            <ac:spMk id="8" creationId="{3841A0FC-B735-C77E-CF41-FB6ABD96CAD0}"/>
          </ac:spMkLst>
        </pc:spChg>
        <pc:spChg chg="add">
          <ac:chgData name="jeounggaeun" userId="a914e427-bef0-4aeb-9382-e8904b794eae" providerId="ADAL" clId="{4C012771-3676-46E8-98C3-271E9B22B2FD}" dt="2026-07-30T02:34:06.560" v="3" actId="22"/>
          <ac:spMkLst>
            <pc:docMk/>
            <pc:sldMk cId="201297030" sldId="264"/>
            <ac:spMk id="11" creationId="{9DE53CE9-AC30-5403-7B04-50E95830D416}"/>
          </ac:spMkLst>
        </pc:spChg>
        <pc:spChg chg="add mod">
          <ac:chgData name="jeounggaeun" userId="a914e427-bef0-4aeb-9382-e8904b794eae" providerId="ADAL" clId="{4C012771-3676-46E8-98C3-271E9B22B2FD}" dt="2026-07-30T03:36:07.760" v="2193" actId="207"/>
          <ac:spMkLst>
            <pc:docMk/>
            <pc:sldMk cId="201297030" sldId="264"/>
            <ac:spMk id="12" creationId="{43C0E880-36A8-6BC1-1506-282C6B2AB82F}"/>
          </ac:spMkLst>
        </pc:spChg>
        <pc:spChg chg="add">
          <ac:chgData name="jeounggaeun" userId="a914e427-bef0-4aeb-9382-e8904b794eae" providerId="ADAL" clId="{4C012771-3676-46E8-98C3-271E9B22B2FD}" dt="2026-07-30T02:34:06.560" v="3" actId="22"/>
          <ac:spMkLst>
            <pc:docMk/>
            <pc:sldMk cId="201297030" sldId="264"/>
            <ac:spMk id="13" creationId="{1D7CA68D-6E70-3C3C-B0AA-FA1AED34BE50}"/>
          </ac:spMkLst>
        </pc:spChg>
        <pc:spChg chg="add">
          <ac:chgData name="jeounggaeun" userId="a914e427-bef0-4aeb-9382-e8904b794eae" providerId="ADAL" clId="{4C012771-3676-46E8-98C3-271E9B22B2FD}" dt="2026-07-30T02:34:06.560" v="3" actId="22"/>
          <ac:spMkLst>
            <pc:docMk/>
            <pc:sldMk cId="201297030" sldId="264"/>
            <ac:spMk id="15" creationId="{4328265A-F494-4968-E917-5E073607A2AB}"/>
          </ac:spMkLst>
        </pc:spChg>
        <pc:spChg chg="add mod">
          <ac:chgData name="jeounggaeun" userId="a914e427-bef0-4aeb-9382-e8904b794eae" providerId="ADAL" clId="{4C012771-3676-46E8-98C3-271E9B22B2FD}" dt="2026-07-30T03:36:22.073" v="2195" actId="1076"/>
          <ac:spMkLst>
            <pc:docMk/>
            <pc:sldMk cId="201297030" sldId="264"/>
            <ac:spMk id="16" creationId="{6A3AD396-2E4F-8051-7B83-65465BD8F647}"/>
          </ac:spMkLst>
        </pc:spChg>
        <pc:spChg chg="add mod">
          <ac:chgData name="jeounggaeun" userId="a914e427-bef0-4aeb-9382-e8904b794eae" providerId="ADAL" clId="{4C012771-3676-46E8-98C3-271E9B22B2FD}" dt="2026-07-30T03:10:19.939" v="1574" actId="20577"/>
          <ac:spMkLst>
            <pc:docMk/>
            <pc:sldMk cId="201297030" sldId="264"/>
            <ac:spMk id="17" creationId="{EAB3B998-F228-7387-0CE3-92B5C910DA0C}"/>
          </ac:spMkLst>
        </pc:spChg>
        <pc:spChg chg="add">
          <ac:chgData name="jeounggaeun" userId="a914e427-bef0-4aeb-9382-e8904b794eae" providerId="ADAL" clId="{4C012771-3676-46E8-98C3-271E9B22B2FD}" dt="2026-07-30T02:34:06.560" v="3" actId="22"/>
          <ac:spMkLst>
            <pc:docMk/>
            <pc:sldMk cId="201297030" sldId="264"/>
            <ac:spMk id="19" creationId="{B1DD3EBB-A9E8-E1E5-7841-0C0A22BA1B74}"/>
          </ac:spMkLst>
        </pc:spChg>
        <pc:spChg chg="add mod">
          <ac:chgData name="jeounggaeun" userId="a914e427-bef0-4aeb-9382-e8904b794eae" providerId="ADAL" clId="{4C012771-3676-46E8-98C3-271E9B22B2FD}" dt="2026-07-30T03:36:26.163" v="2197" actId="1076"/>
          <ac:spMkLst>
            <pc:docMk/>
            <pc:sldMk cId="201297030" sldId="264"/>
            <ac:spMk id="20" creationId="{FDF7AAFA-E7BD-7B6B-AB11-B17B3198E1DF}"/>
          </ac:spMkLst>
        </pc:spChg>
        <pc:spChg chg="add mod">
          <ac:chgData name="jeounggaeun" userId="a914e427-bef0-4aeb-9382-e8904b794eae" providerId="ADAL" clId="{4C012771-3676-46E8-98C3-271E9B22B2FD}" dt="2026-07-30T03:36:30.460" v="2199" actId="1076"/>
          <ac:spMkLst>
            <pc:docMk/>
            <pc:sldMk cId="201297030" sldId="264"/>
            <ac:spMk id="24" creationId="{9F421D1C-4BB1-038E-6A98-C45AA898508D}"/>
          </ac:spMkLst>
        </pc:spChg>
        <pc:spChg chg="mod">
          <ac:chgData name="jeounggaeun" userId="a914e427-bef0-4aeb-9382-e8904b794eae" providerId="ADAL" clId="{4C012771-3676-46E8-98C3-271E9B22B2FD}" dt="2026-07-30T02:51:03.433" v="889"/>
          <ac:spMkLst>
            <pc:docMk/>
            <pc:sldMk cId="201297030" sldId="264"/>
            <ac:spMk id="25" creationId="{59BF3D90-6E25-A211-E045-419A1BA61056}"/>
          </ac:spMkLst>
        </pc:spChg>
        <pc:spChg chg="add">
          <ac:chgData name="jeounggaeun" userId="a914e427-bef0-4aeb-9382-e8904b794eae" providerId="ADAL" clId="{4C012771-3676-46E8-98C3-271E9B22B2FD}" dt="2026-07-30T02:34:06.560" v="3" actId="22"/>
          <ac:spMkLst>
            <pc:docMk/>
            <pc:sldMk cId="201297030" sldId="264"/>
            <ac:spMk id="27" creationId="{28A0F26A-B3DB-C39F-E780-66CC7B61D431}"/>
          </ac:spMkLst>
        </pc:spChg>
        <pc:spChg chg="add mod">
          <ac:chgData name="jeounggaeun" userId="a914e427-bef0-4aeb-9382-e8904b794eae" providerId="ADAL" clId="{4C012771-3676-46E8-98C3-271E9B22B2FD}" dt="2026-07-30T02:56:43.086" v="1137" actId="14100"/>
          <ac:spMkLst>
            <pc:docMk/>
            <pc:sldMk cId="201297030" sldId="264"/>
            <ac:spMk id="29" creationId="{9E420C1B-446A-0F32-39DB-47C70914E500}"/>
          </ac:spMkLst>
        </pc:spChg>
        <pc:spChg chg="add mod">
          <ac:chgData name="jeounggaeun" userId="a914e427-bef0-4aeb-9382-e8904b794eae" providerId="ADAL" clId="{4C012771-3676-46E8-98C3-271E9B22B2FD}" dt="2026-07-30T03:00:06.577" v="1236" actId="20577"/>
          <ac:spMkLst>
            <pc:docMk/>
            <pc:sldMk cId="201297030" sldId="264"/>
            <ac:spMk id="31" creationId="{83DB1CD1-B23F-BCA5-37B4-F40E0C165477}"/>
          </ac:spMkLst>
        </pc:spChg>
        <pc:spChg chg="add mod">
          <ac:chgData name="jeounggaeun" userId="a914e427-bef0-4aeb-9382-e8904b794eae" providerId="ADAL" clId="{4C012771-3676-46E8-98C3-271E9B22B2FD}" dt="2026-07-30T02:56:34.842" v="1136" actId="14100"/>
          <ac:spMkLst>
            <pc:docMk/>
            <pc:sldMk cId="201297030" sldId="264"/>
            <ac:spMk id="33" creationId="{0EBB60B3-72DA-A855-588D-215E108B93D1}"/>
          </ac:spMkLst>
        </pc:spChg>
        <pc:spChg chg="add mod">
          <ac:chgData name="jeounggaeun" userId="a914e427-bef0-4aeb-9382-e8904b794eae" providerId="ADAL" clId="{4C012771-3676-46E8-98C3-271E9B22B2FD}" dt="2026-07-30T03:37:56.987" v="2297" actId="1038"/>
          <ac:spMkLst>
            <pc:docMk/>
            <pc:sldMk cId="201297030" sldId="264"/>
            <ac:spMk id="34" creationId="{0A182FFA-8F54-DAF7-E94D-D76A1949FBBC}"/>
          </ac:spMkLst>
        </pc:spChg>
        <pc:spChg chg="add mod">
          <ac:chgData name="jeounggaeun" userId="a914e427-bef0-4aeb-9382-e8904b794eae" providerId="ADAL" clId="{4C012771-3676-46E8-98C3-271E9B22B2FD}" dt="2026-07-30T03:00:13.037" v="1237" actId="2710"/>
          <ac:spMkLst>
            <pc:docMk/>
            <pc:sldMk cId="201297030" sldId="264"/>
            <ac:spMk id="35" creationId="{8F9B684B-AF08-122D-2169-90453899BB1B}"/>
          </ac:spMkLst>
        </pc:spChg>
        <pc:spChg chg="add mod">
          <ac:chgData name="jeounggaeun" userId="a914e427-bef0-4aeb-9382-e8904b794eae" providerId="ADAL" clId="{4C012771-3676-46E8-98C3-271E9B22B2FD}" dt="2026-07-30T03:38:28.083" v="2348" actId="207"/>
          <ac:spMkLst>
            <pc:docMk/>
            <pc:sldMk cId="201297030" sldId="264"/>
            <ac:spMk id="37" creationId="{4034405B-13BA-2726-3F56-3738FEF06ECD}"/>
          </ac:spMkLst>
        </pc:spChg>
        <pc:picChg chg="mod">
          <ac:chgData name="jeounggaeun" userId="a914e427-bef0-4aeb-9382-e8904b794eae" providerId="ADAL" clId="{4C012771-3676-46E8-98C3-271E9B22B2FD}" dt="2026-07-30T03:38:02.379" v="2300" actId="1076"/>
          <ac:picMkLst>
            <pc:docMk/>
            <pc:sldMk cId="201297030" sldId="264"/>
            <ac:picMk id="21" creationId="{C7F1ECE4-8615-3386-4791-2A6013282F8F}"/>
          </ac:picMkLst>
        </pc:picChg>
        <pc:picChg chg="mod">
          <ac:chgData name="jeounggaeun" userId="a914e427-bef0-4aeb-9382-e8904b794eae" providerId="ADAL" clId="{4C012771-3676-46E8-98C3-271E9B22B2FD}" dt="2026-07-30T03:38:47.353" v="2403" actId="1038"/>
          <ac:picMkLst>
            <pc:docMk/>
            <pc:sldMk cId="201297030" sldId="264"/>
            <ac:picMk id="23" creationId="{E41D87F3-28CE-B23F-3739-602D19C02A80}"/>
          </ac:picMkLst>
        </pc:picChg>
        <pc:cxnChg chg="add mod">
          <ac:chgData name="jeounggaeun" userId="a914e427-bef0-4aeb-9382-e8904b794eae" providerId="ADAL" clId="{4C012771-3676-46E8-98C3-271E9B22B2FD}" dt="2026-07-30T03:36:43.886" v="2201" actId="13822"/>
          <ac:cxnSpMkLst>
            <pc:docMk/>
            <pc:sldMk cId="201297030" sldId="264"/>
            <ac:cxnSpMk id="28" creationId="{99547754-2556-37A4-004F-DDF8C6B00DA1}"/>
          </ac:cxnSpMkLst>
        </pc:cxnChg>
        <pc:cxnChg chg="add mod">
          <ac:chgData name="jeounggaeun" userId="a914e427-bef0-4aeb-9382-e8904b794eae" providerId="ADAL" clId="{4C012771-3676-46E8-98C3-271E9B22B2FD}" dt="2026-07-30T03:36:59.986" v="2251" actId="1037"/>
          <ac:cxnSpMkLst>
            <pc:docMk/>
            <pc:sldMk cId="201297030" sldId="264"/>
            <ac:cxnSpMk id="30" creationId="{075A23A7-6A33-D845-73C8-489199A3EA04}"/>
          </ac:cxnSpMkLst>
        </pc:cxnChg>
      </pc:sldChg>
      <pc:sldChg chg="addSp delSp modSp add mod setBg">
        <pc:chgData name="jeounggaeun" userId="a914e427-bef0-4aeb-9382-e8904b794eae" providerId="ADAL" clId="{4C012771-3676-46E8-98C3-271E9B22B2FD}" dt="2026-07-30T03:09:18.859" v="1538" actId="1076"/>
        <pc:sldMkLst>
          <pc:docMk/>
          <pc:sldMk cId="174682873" sldId="265"/>
        </pc:sldMkLst>
        <pc:spChg chg="del">
          <ac:chgData name="jeounggaeun" userId="a914e427-bef0-4aeb-9382-e8904b794eae" providerId="ADAL" clId="{4C012771-3676-46E8-98C3-271E9B22B2FD}" dt="2026-07-30T03:07:06.009" v="1478" actId="478"/>
          <ac:spMkLst>
            <pc:docMk/>
            <pc:sldMk cId="174682873" sldId="265"/>
            <ac:spMk id="3" creationId="{27833059-90F1-3905-A165-016652708798}"/>
          </ac:spMkLst>
        </pc:spChg>
        <pc:spChg chg="del">
          <ac:chgData name="jeounggaeun" userId="a914e427-bef0-4aeb-9382-e8904b794eae" providerId="ADAL" clId="{4C012771-3676-46E8-98C3-271E9B22B2FD}" dt="2026-07-30T03:07:06.009" v="1478" actId="478"/>
          <ac:spMkLst>
            <pc:docMk/>
            <pc:sldMk cId="174682873" sldId="265"/>
            <ac:spMk id="6" creationId="{FD933542-96C5-F2E4-3740-9A30B5C5070E}"/>
          </ac:spMkLst>
        </pc:spChg>
        <pc:spChg chg="del">
          <ac:chgData name="jeounggaeun" userId="a914e427-bef0-4aeb-9382-e8904b794eae" providerId="ADAL" clId="{4C012771-3676-46E8-98C3-271E9B22B2FD}" dt="2026-07-30T03:07:06.009" v="1478" actId="478"/>
          <ac:spMkLst>
            <pc:docMk/>
            <pc:sldMk cId="174682873" sldId="265"/>
            <ac:spMk id="8" creationId="{60997EED-CD45-A107-932E-0457CABFC324}"/>
          </ac:spMkLst>
        </pc:spChg>
        <pc:spChg chg="del">
          <ac:chgData name="jeounggaeun" userId="a914e427-bef0-4aeb-9382-e8904b794eae" providerId="ADAL" clId="{4C012771-3676-46E8-98C3-271E9B22B2FD}" dt="2026-07-30T03:07:06.009" v="1478" actId="478"/>
          <ac:spMkLst>
            <pc:docMk/>
            <pc:sldMk cId="174682873" sldId="265"/>
            <ac:spMk id="9" creationId="{CC5771BD-0216-8D6A-1309-6CF496E8345F}"/>
          </ac:spMkLst>
        </pc:spChg>
        <pc:spChg chg="del">
          <ac:chgData name="jeounggaeun" userId="a914e427-bef0-4aeb-9382-e8904b794eae" providerId="ADAL" clId="{4C012771-3676-46E8-98C3-271E9B22B2FD}" dt="2026-07-30T03:07:06.009" v="1478" actId="478"/>
          <ac:spMkLst>
            <pc:docMk/>
            <pc:sldMk cId="174682873" sldId="265"/>
            <ac:spMk id="16" creationId="{A720322E-487A-3D21-E951-9A60E90ED612}"/>
          </ac:spMkLst>
        </pc:spChg>
        <pc:spChg chg="del">
          <ac:chgData name="jeounggaeun" userId="a914e427-bef0-4aeb-9382-e8904b794eae" providerId="ADAL" clId="{4C012771-3676-46E8-98C3-271E9B22B2FD}" dt="2026-07-30T03:07:06.009" v="1478" actId="478"/>
          <ac:spMkLst>
            <pc:docMk/>
            <pc:sldMk cId="174682873" sldId="265"/>
            <ac:spMk id="19" creationId="{FBDF798C-4E81-9C2C-4A60-9F888A087F0B}"/>
          </ac:spMkLst>
        </pc:spChg>
        <pc:spChg chg="del">
          <ac:chgData name="jeounggaeun" userId="a914e427-bef0-4aeb-9382-e8904b794eae" providerId="ADAL" clId="{4C012771-3676-46E8-98C3-271E9B22B2FD}" dt="2026-07-30T03:07:06.009" v="1478" actId="478"/>
          <ac:spMkLst>
            <pc:docMk/>
            <pc:sldMk cId="174682873" sldId="265"/>
            <ac:spMk id="20" creationId="{2FBDECD3-8920-D26E-D14D-ECA339AD83CB}"/>
          </ac:spMkLst>
        </pc:spChg>
        <pc:spChg chg="del">
          <ac:chgData name="jeounggaeun" userId="a914e427-bef0-4aeb-9382-e8904b794eae" providerId="ADAL" clId="{4C012771-3676-46E8-98C3-271E9B22B2FD}" dt="2026-07-30T03:07:06.009" v="1478" actId="478"/>
          <ac:spMkLst>
            <pc:docMk/>
            <pc:sldMk cId="174682873" sldId="265"/>
            <ac:spMk id="24" creationId="{9D217F68-BFD5-61F1-892C-0931DC53FBEE}"/>
          </ac:spMkLst>
        </pc:spChg>
        <pc:spChg chg="del">
          <ac:chgData name="jeounggaeun" userId="a914e427-bef0-4aeb-9382-e8904b794eae" providerId="ADAL" clId="{4C012771-3676-46E8-98C3-271E9B22B2FD}" dt="2026-07-30T03:07:06.009" v="1478" actId="478"/>
          <ac:spMkLst>
            <pc:docMk/>
            <pc:sldMk cId="174682873" sldId="265"/>
            <ac:spMk id="26" creationId="{F350897A-0CF0-5D65-F6AE-184E4811BEC4}"/>
          </ac:spMkLst>
        </pc:spChg>
        <pc:spChg chg="del">
          <ac:chgData name="jeounggaeun" userId="a914e427-bef0-4aeb-9382-e8904b794eae" providerId="ADAL" clId="{4C012771-3676-46E8-98C3-271E9B22B2FD}" dt="2026-07-30T03:07:06.009" v="1478" actId="478"/>
          <ac:spMkLst>
            <pc:docMk/>
            <pc:sldMk cId="174682873" sldId="265"/>
            <ac:spMk id="32" creationId="{9A1FD06E-AABF-6369-76BE-8267DD7A2C4A}"/>
          </ac:spMkLst>
        </pc:spChg>
        <pc:spChg chg="add">
          <ac:chgData name="jeounggaeun" userId="a914e427-bef0-4aeb-9382-e8904b794eae" providerId="ADAL" clId="{4C012771-3676-46E8-98C3-271E9B22B2FD}" dt="2026-07-30T03:07:06.586" v="1479" actId="22"/>
          <ac:spMkLst>
            <pc:docMk/>
            <pc:sldMk cId="174682873" sldId="265"/>
            <ac:spMk id="35" creationId="{1C9FD285-5ADF-FE85-591D-BE172464E978}"/>
          </ac:spMkLst>
        </pc:spChg>
        <pc:spChg chg="add">
          <ac:chgData name="jeounggaeun" userId="a914e427-bef0-4aeb-9382-e8904b794eae" providerId="ADAL" clId="{4C012771-3676-46E8-98C3-271E9B22B2FD}" dt="2026-07-30T03:07:06.586" v="1479" actId="22"/>
          <ac:spMkLst>
            <pc:docMk/>
            <pc:sldMk cId="174682873" sldId="265"/>
            <ac:spMk id="37" creationId="{A593CF9B-C0D2-EC62-7087-13E1C2813C5F}"/>
          </ac:spMkLst>
        </pc:spChg>
        <pc:spChg chg="add mod">
          <ac:chgData name="jeounggaeun" userId="a914e427-bef0-4aeb-9382-e8904b794eae" providerId="ADAL" clId="{4C012771-3676-46E8-98C3-271E9B22B2FD}" dt="2026-07-30T03:07:39.799" v="1482" actId="255"/>
          <ac:spMkLst>
            <pc:docMk/>
            <pc:sldMk cId="174682873" sldId="265"/>
            <ac:spMk id="39" creationId="{2E12C4F8-2398-8D5E-B463-F771F27D3590}"/>
          </ac:spMkLst>
        </pc:spChg>
        <pc:spChg chg="add mod">
          <ac:chgData name="jeounggaeun" userId="a914e427-bef0-4aeb-9382-e8904b794eae" providerId="ADAL" clId="{4C012771-3676-46E8-98C3-271E9B22B2FD}" dt="2026-07-30T03:07:47.094" v="1486" actId="1035"/>
          <ac:spMkLst>
            <pc:docMk/>
            <pc:sldMk cId="174682873" sldId="265"/>
            <ac:spMk id="41" creationId="{3F335064-FF33-7D8F-2887-4166624F40EA}"/>
          </ac:spMkLst>
        </pc:spChg>
        <pc:spChg chg="mod">
          <ac:chgData name="jeounggaeun" userId="a914e427-bef0-4aeb-9382-e8904b794eae" providerId="ADAL" clId="{4C012771-3676-46E8-98C3-271E9B22B2FD}" dt="2026-07-30T03:09:18.859" v="1538" actId="1076"/>
          <ac:spMkLst>
            <pc:docMk/>
            <pc:sldMk cId="174682873" sldId="265"/>
            <ac:spMk id="43" creationId="{EACCF462-FC3A-961D-515A-6EC4A4EE8DDF}"/>
          </ac:spMkLst>
        </pc:spChg>
        <pc:spChg chg="add mod">
          <ac:chgData name="jeounggaeun" userId="a914e427-bef0-4aeb-9382-e8904b794eae" providerId="ADAL" clId="{4C012771-3676-46E8-98C3-271E9B22B2FD}" dt="2026-07-30T03:09:18.859" v="1538" actId="1076"/>
          <ac:spMkLst>
            <pc:docMk/>
            <pc:sldMk cId="174682873" sldId="265"/>
            <ac:spMk id="45" creationId="{22002144-E68D-EF48-0038-2DB066FEDFFE}"/>
          </ac:spMkLst>
        </pc:spChg>
        <pc:spChg chg="mod">
          <ac:chgData name="jeounggaeun" userId="a914e427-bef0-4aeb-9382-e8904b794eae" providerId="ADAL" clId="{4C012771-3676-46E8-98C3-271E9B22B2FD}" dt="2026-07-30T03:09:18.859" v="1538" actId="1076"/>
          <ac:spMkLst>
            <pc:docMk/>
            <pc:sldMk cId="174682873" sldId="265"/>
            <ac:spMk id="47" creationId="{B4C14837-36AB-066A-B371-0D91F884BE3A}"/>
          </ac:spMkLst>
        </pc:spChg>
        <pc:spChg chg="add mod">
          <ac:chgData name="jeounggaeun" userId="a914e427-bef0-4aeb-9382-e8904b794eae" providerId="ADAL" clId="{4C012771-3676-46E8-98C3-271E9B22B2FD}" dt="2026-07-30T03:09:18.859" v="1538" actId="1076"/>
          <ac:spMkLst>
            <pc:docMk/>
            <pc:sldMk cId="174682873" sldId="265"/>
            <ac:spMk id="49" creationId="{B473AC01-B189-AD7E-5B2B-7C88E66A1CD2}"/>
          </ac:spMkLst>
        </pc:spChg>
        <pc:spChg chg="add mod">
          <ac:chgData name="jeounggaeun" userId="a914e427-bef0-4aeb-9382-e8904b794eae" providerId="ADAL" clId="{4C012771-3676-46E8-98C3-271E9B22B2FD}" dt="2026-07-30T03:09:18.859" v="1538" actId="1076"/>
          <ac:spMkLst>
            <pc:docMk/>
            <pc:sldMk cId="174682873" sldId="265"/>
            <ac:spMk id="51" creationId="{AA0B4113-7F8C-1667-338B-B70208BF330B}"/>
          </ac:spMkLst>
        </pc:spChg>
        <pc:spChg chg="add mod">
          <ac:chgData name="jeounggaeun" userId="a914e427-bef0-4aeb-9382-e8904b794eae" providerId="ADAL" clId="{4C012771-3676-46E8-98C3-271E9B22B2FD}" dt="2026-07-30T03:09:18.859" v="1538" actId="1076"/>
          <ac:spMkLst>
            <pc:docMk/>
            <pc:sldMk cId="174682873" sldId="265"/>
            <ac:spMk id="53" creationId="{6A0475DF-6335-83A0-E8B0-C49B9093A4FD}"/>
          </ac:spMkLst>
        </pc:spChg>
        <pc:spChg chg="add">
          <ac:chgData name="jeounggaeun" userId="a914e427-bef0-4aeb-9382-e8904b794eae" providerId="ADAL" clId="{4C012771-3676-46E8-98C3-271E9B22B2FD}" dt="2026-07-30T03:07:06.586" v="1479" actId="22"/>
          <ac:spMkLst>
            <pc:docMk/>
            <pc:sldMk cId="174682873" sldId="265"/>
            <ac:spMk id="55" creationId="{CB832CD4-4290-9829-830A-76F3CE7E39D4}"/>
          </ac:spMkLst>
        </pc:spChg>
        <pc:spChg chg="add">
          <ac:chgData name="jeounggaeun" userId="a914e427-bef0-4aeb-9382-e8904b794eae" providerId="ADAL" clId="{4C012771-3676-46E8-98C3-271E9B22B2FD}" dt="2026-07-30T03:07:06.586" v="1479" actId="22"/>
          <ac:spMkLst>
            <pc:docMk/>
            <pc:sldMk cId="174682873" sldId="265"/>
            <ac:spMk id="57" creationId="{A593587F-6202-3D49-AD0B-531FD43280EE}"/>
          </ac:spMkLst>
        </pc:spChg>
        <pc:spChg chg="add mod">
          <ac:chgData name="jeounggaeun" userId="a914e427-bef0-4aeb-9382-e8904b794eae" providerId="ADAL" clId="{4C012771-3676-46E8-98C3-271E9B22B2FD}" dt="2026-07-30T03:08:59.184" v="1537" actId="1076"/>
          <ac:spMkLst>
            <pc:docMk/>
            <pc:sldMk cId="174682873" sldId="265"/>
            <ac:spMk id="59" creationId="{65260CF4-75F5-2230-46FC-2820932EFFFB}"/>
          </ac:spMkLst>
        </pc:spChg>
      </pc:sldChg>
      <pc:sldChg chg="addSp delSp modSp new mod">
        <pc:chgData name="jeounggaeun" userId="a914e427-bef0-4aeb-9382-e8904b794eae" providerId="ADAL" clId="{4C012771-3676-46E8-98C3-271E9B22B2FD}" dt="2026-07-30T03:41:18.302" v="2439" actId="1076"/>
        <pc:sldMkLst>
          <pc:docMk/>
          <pc:sldMk cId="3291968778" sldId="266"/>
        </pc:sldMkLst>
        <pc:spChg chg="add">
          <ac:chgData name="jeounggaeun" userId="a914e427-bef0-4aeb-9382-e8904b794eae" providerId="ADAL" clId="{4C012771-3676-46E8-98C3-271E9B22B2FD}" dt="2026-07-30T03:40:47.439" v="2409" actId="22"/>
          <ac:spMkLst>
            <pc:docMk/>
            <pc:sldMk cId="3291968778" sldId="266"/>
            <ac:spMk id="5" creationId="{FB84F528-25F4-F737-61FA-9B91581F9F06}"/>
          </ac:spMkLst>
        </pc:spChg>
        <pc:spChg chg="add mod">
          <ac:chgData name="jeounggaeun" userId="a914e427-bef0-4aeb-9382-e8904b794eae" providerId="ADAL" clId="{4C012771-3676-46E8-98C3-271E9B22B2FD}" dt="2026-07-30T03:40:52.747" v="2413"/>
          <ac:spMkLst>
            <pc:docMk/>
            <pc:sldMk cId="3291968778" sldId="266"/>
            <ac:spMk id="7" creationId="{D6B930E1-7158-D66C-C816-75664B80A63B}"/>
          </ac:spMkLst>
        </pc:spChg>
        <pc:spChg chg="add mod">
          <ac:chgData name="jeounggaeun" userId="a914e427-bef0-4aeb-9382-e8904b794eae" providerId="ADAL" clId="{4C012771-3676-46E8-98C3-271E9B22B2FD}" dt="2026-07-30T03:41:04.179" v="2436" actId="1076"/>
          <ac:spMkLst>
            <pc:docMk/>
            <pc:sldMk cId="3291968778" sldId="266"/>
            <ac:spMk id="9" creationId="{DB0A3909-99D8-BCEA-2B68-B6A3A0948B2C}"/>
          </ac:spMkLst>
        </pc:spChg>
        <pc:spChg chg="add del">
          <ac:chgData name="jeounggaeun" userId="a914e427-bef0-4aeb-9382-e8904b794eae" providerId="ADAL" clId="{4C012771-3676-46E8-98C3-271E9B22B2FD}" dt="2026-07-30T03:41:01.052" v="2435" actId="478"/>
          <ac:spMkLst>
            <pc:docMk/>
            <pc:sldMk cId="3291968778" sldId="266"/>
            <ac:spMk id="11" creationId="{17C306CA-5BB0-BC9A-30C6-75F68C502B48}"/>
          </ac:spMkLst>
        </pc:spChg>
        <pc:picChg chg="add mod">
          <ac:chgData name="jeounggaeun" userId="a914e427-bef0-4aeb-9382-e8904b794eae" providerId="ADAL" clId="{4C012771-3676-46E8-98C3-271E9B22B2FD}" dt="2026-07-30T03:41:18.302" v="2439" actId="1076"/>
          <ac:picMkLst>
            <pc:docMk/>
            <pc:sldMk cId="3291968778" sldId="266"/>
            <ac:picMk id="3" creationId="{A5BAAC51-F3E8-40F6-C49A-554B2DC503E1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7/30/2026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AF3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544864" y="724809"/>
            <a:ext cx="3550885" cy="402336"/>
          </a:xfrm>
          <a:prstGeom prst="roundRect">
            <a:avLst>
              <a:gd name="adj" fmla="val 50000"/>
            </a:avLst>
          </a:prstGeom>
          <a:solidFill>
            <a:srgbClr val="1B5E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709965" y="845185"/>
            <a:ext cx="3246120" cy="161583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050" b="1" dirty="0">
                <a:solidFill>
                  <a:srgbClr val="FFFFFF"/>
                </a:solidFill>
                <a:latin typeface="Malgun Gothic"/>
              </a:rPr>
              <a:t>AI </a:t>
            </a:r>
            <a:r>
              <a:rPr lang="ko-KR" altLang="en-US" sz="1050" b="1" dirty="0">
                <a:solidFill>
                  <a:srgbClr val="FFFFFF"/>
                </a:solidFill>
                <a:latin typeface="Malgun Gothic"/>
              </a:rPr>
              <a:t>부트캠프 </a:t>
            </a:r>
            <a:r>
              <a:rPr lang="en-US" altLang="ko-KR" sz="1050" b="1" dirty="0">
                <a:solidFill>
                  <a:srgbClr val="FFFFFF"/>
                </a:solidFill>
                <a:latin typeface="Malgun Gothic"/>
              </a:rPr>
              <a:t>– AI </a:t>
            </a:r>
            <a:r>
              <a:rPr lang="ko-KR" altLang="en-US" sz="1050" b="1" dirty="0">
                <a:solidFill>
                  <a:srgbClr val="FFFFFF"/>
                </a:solidFill>
                <a:latin typeface="Malgun Gothic"/>
              </a:rPr>
              <a:t>에이전트 융합</a:t>
            </a:r>
            <a:r>
              <a:rPr lang="en-US" altLang="ko-KR" sz="1050" b="1" dirty="0">
                <a:solidFill>
                  <a:srgbClr val="FFFFFF"/>
                </a:solidFill>
                <a:latin typeface="Malgun Gothic"/>
              </a:rPr>
              <a:t>(</a:t>
            </a:r>
            <a:r>
              <a:rPr lang="ko-KR" altLang="en-US" sz="1050" b="1" dirty="0">
                <a:solidFill>
                  <a:srgbClr val="FFFFFF"/>
                </a:solidFill>
                <a:latin typeface="Malgun Gothic"/>
              </a:rPr>
              <a:t>중급</a:t>
            </a:r>
            <a:r>
              <a:rPr lang="en-US" altLang="ko-KR" sz="1050" b="1" dirty="0">
                <a:solidFill>
                  <a:srgbClr val="FFFFFF"/>
                </a:solidFill>
                <a:latin typeface="Malgun Gothic"/>
              </a:rPr>
              <a:t>) </a:t>
            </a:r>
            <a:r>
              <a:rPr lang="ko-KR" altLang="en-US" sz="1050" b="1" dirty="0">
                <a:solidFill>
                  <a:srgbClr val="FFFFFF"/>
                </a:solidFill>
                <a:latin typeface="Malgun Gothic"/>
              </a:rPr>
              <a:t>팀 프로젝트</a:t>
            </a:r>
            <a:r>
              <a:rPr lang="en-US" altLang="ko-KR" sz="1050" b="1" dirty="0">
                <a:solidFill>
                  <a:srgbClr val="FFFFFF"/>
                </a:solidFill>
                <a:latin typeface="Malgun Gothic"/>
              </a:rPr>
              <a:t>3</a:t>
            </a:r>
            <a:endParaRPr sz="1050" b="1" dirty="0">
              <a:solidFill>
                <a:srgbClr val="FFFFFF"/>
              </a:solidFill>
              <a:latin typeface="Malgun Gothic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44865" y="1425047"/>
            <a:ext cx="9601200" cy="147732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4800" b="1" dirty="0">
                <a:solidFill>
                  <a:srgbClr val="222222"/>
                </a:solidFill>
                <a:latin typeface="Malgun Gothic"/>
              </a:rPr>
              <a:t>AI </a:t>
            </a:r>
            <a:r>
              <a:rPr sz="4800" b="1" dirty="0" err="1">
                <a:solidFill>
                  <a:srgbClr val="222222"/>
                </a:solidFill>
                <a:latin typeface="Malgun Gothic"/>
              </a:rPr>
              <a:t>기반</a:t>
            </a:r>
            <a:r>
              <a:rPr sz="4800" b="1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4800" b="1" dirty="0" err="1">
                <a:solidFill>
                  <a:srgbClr val="222222"/>
                </a:solidFill>
                <a:latin typeface="Malgun Gothic"/>
              </a:rPr>
              <a:t>건물</a:t>
            </a:r>
            <a:endParaRPr lang="en-US" sz="4800" b="1" dirty="0">
              <a:solidFill>
                <a:srgbClr val="222222"/>
              </a:solidFill>
              <a:latin typeface="Malgun Gothic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4800" b="1" dirty="0" err="1">
                <a:solidFill>
                  <a:srgbClr val="222222"/>
                </a:solidFill>
                <a:latin typeface="Malgun Gothic"/>
              </a:rPr>
              <a:t>에너지</a:t>
            </a:r>
            <a:r>
              <a:rPr sz="4800" b="1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4800" b="1" dirty="0" err="1">
                <a:solidFill>
                  <a:srgbClr val="222222"/>
                </a:solidFill>
                <a:latin typeface="Malgun Gothic"/>
              </a:rPr>
              <a:t>피크</a:t>
            </a:r>
            <a:r>
              <a:rPr sz="4800" b="1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4800" b="1" dirty="0" err="1">
                <a:solidFill>
                  <a:srgbClr val="222222"/>
                </a:solidFill>
                <a:latin typeface="Malgun Gothic"/>
              </a:rPr>
              <a:t>예측</a:t>
            </a:r>
            <a:endParaRPr sz="4800" b="1" dirty="0">
              <a:solidFill>
                <a:srgbClr val="222222"/>
              </a:solidFill>
              <a:latin typeface="Malgun Gothic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44865" y="2960278"/>
            <a:ext cx="9601200" cy="73866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4800" b="1" dirty="0" err="1">
                <a:solidFill>
                  <a:srgbClr val="3E9142"/>
                </a:solidFill>
                <a:latin typeface="Malgun Gothic"/>
              </a:rPr>
              <a:t>다국어</a:t>
            </a:r>
            <a:r>
              <a:rPr sz="4800" b="1" dirty="0">
                <a:solidFill>
                  <a:srgbClr val="3E9142"/>
                </a:solidFill>
                <a:latin typeface="Malgun Gothic"/>
              </a:rPr>
              <a:t> </a:t>
            </a:r>
            <a:r>
              <a:rPr sz="4800" b="1" dirty="0" err="1">
                <a:solidFill>
                  <a:srgbClr val="3E9142"/>
                </a:solidFill>
                <a:latin typeface="Malgun Gothic"/>
              </a:rPr>
              <a:t>진단</a:t>
            </a:r>
            <a:r>
              <a:rPr sz="4800" b="1" dirty="0">
                <a:solidFill>
                  <a:srgbClr val="3E9142"/>
                </a:solidFill>
                <a:latin typeface="Malgun Gothic"/>
              </a:rPr>
              <a:t> </a:t>
            </a:r>
            <a:r>
              <a:rPr sz="4800" b="1" dirty="0" err="1">
                <a:solidFill>
                  <a:srgbClr val="3E9142"/>
                </a:solidFill>
                <a:latin typeface="Malgun Gothic"/>
              </a:rPr>
              <a:t>보고서</a:t>
            </a:r>
            <a:r>
              <a:rPr sz="4800" b="1" dirty="0">
                <a:solidFill>
                  <a:srgbClr val="3E9142"/>
                </a:solidFill>
                <a:latin typeface="Malgun Gothic"/>
              </a:rPr>
              <a:t> </a:t>
            </a:r>
            <a:r>
              <a:rPr sz="4800" b="1" dirty="0" err="1">
                <a:solidFill>
                  <a:srgbClr val="3E9142"/>
                </a:solidFill>
                <a:latin typeface="Malgun Gothic"/>
              </a:rPr>
              <a:t>서비스</a:t>
            </a:r>
            <a:endParaRPr sz="4800" b="1" dirty="0">
              <a:solidFill>
                <a:srgbClr val="3E9142"/>
              </a:solidFill>
              <a:latin typeface="Malgun Gothic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44865" y="3970929"/>
            <a:ext cx="1417320" cy="3657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1">
                <a:solidFill>
                  <a:srgbClr val="1B5E3A"/>
                </a:solidFill>
                <a:latin typeface="Malgun Gothic"/>
              </a:rPr>
              <a:t>팀   명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007905" y="3970929"/>
            <a:ext cx="7772400" cy="3657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0">
                <a:solidFill>
                  <a:srgbClr val="222222"/>
                </a:solidFill>
                <a:latin typeface="Malgun Gothic"/>
              </a:rPr>
              <a:t>1조 · 처음인듯 처음아닌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44865" y="4409841"/>
            <a:ext cx="1417320" cy="3657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1">
                <a:solidFill>
                  <a:srgbClr val="1B5E3A"/>
                </a:solidFill>
                <a:latin typeface="Malgun Gothic"/>
              </a:rPr>
              <a:t>팀 구성원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007905" y="4409841"/>
            <a:ext cx="7772400" cy="3657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0">
                <a:solidFill>
                  <a:srgbClr val="222222"/>
                </a:solidFill>
                <a:latin typeface="Malgun Gothic"/>
              </a:rPr>
              <a:t>정가은(팀장) · 전문기 · 맥슈웰 데이브 · 김경현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44865" y="4848753"/>
            <a:ext cx="1417320" cy="3657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1">
                <a:solidFill>
                  <a:srgbClr val="1B5E3A"/>
                </a:solidFill>
                <a:latin typeface="Malgun Gothic"/>
              </a:rPr>
              <a:t>제 출 일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007905" y="4848753"/>
            <a:ext cx="7772400" cy="3657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0">
                <a:solidFill>
                  <a:srgbClr val="222222"/>
                </a:solidFill>
                <a:latin typeface="Malgun Gothic"/>
              </a:rPr>
              <a:t>2026. 07. 30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44865" y="6211209"/>
            <a:ext cx="7315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000" b="0">
                <a:solidFill>
                  <a:srgbClr val="8A8F87"/>
                </a:solidFill>
                <a:latin typeface="Malgun Gothic"/>
              </a:rPr>
              <a:t>부산외국어대학교 AI 프로젝트</a:t>
            </a:r>
          </a:p>
        </p:txBody>
      </p:sp>
      <p:sp>
        <p:nvSpPr>
          <p:cNvPr id="5" name="Oval 4"/>
          <p:cNvSpPr/>
          <p:nvPr/>
        </p:nvSpPr>
        <p:spPr>
          <a:xfrm>
            <a:off x="9193164" y="-1441820"/>
            <a:ext cx="4283242" cy="4311936"/>
          </a:xfrm>
          <a:prstGeom prst="ellipse">
            <a:avLst/>
          </a:prstGeom>
          <a:gradFill flip="none" rotWithShape="1">
            <a:gsLst>
              <a:gs pos="0">
                <a:srgbClr val="3E9142">
                  <a:tint val="66000"/>
                  <a:satMod val="160000"/>
                </a:srgbClr>
              </a:gs>
              <a:gs pos="50000">
                <a:srgbClr val="3E9142">
                  <a:tint val="44500"/>
                  <a:satMod val="160000"/>
                </a:srgbClr>
              </a:gs>
              <a:gs pos="100000">
                <a:srgbClr val="3E9142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1135350" y="387552"/>
            <a:ext cx="914400" cy="921085"/>
          </a:xfrm>
          <a:prstGeom prst="ellipse">
            <a:avLst/>
          </a:prstGeom>
          <a:solidFill>
            <a:srgbClr val="EAF3E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1467424" y="695988"/>
            <a:ext cx="36576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00" b="1">
                <a:solidFill>
                  <a:srgbClr val="3E9142"/>
                </a:solidFill>
                <a:latin typeface="Malgun Gothic"/>
              </a:rPr>
              <a:t>CONTENTS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467424" y="970308"/>
            <a:ext cx="3657600" cy="640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3200" b="1">
                <a:solidFill>
                  <a:srgbClr val="222222"/>
                </a:solidFill>
                <a:latin typeface="Malgun Gothic"/>
              </a:rPr>
              <a:t>목차</a:t>
            </a:r>
          </a:p>
        </p:txBody>
      </p:sp>
      <p:sp>
        <p:nvSpPr>
          <p:cNvPr id="7" name="Oval 6"/>
          <p:cNvSpPr/>
          <p:nvPr/>
        </p:nvSpPr>
        <p:spPr>
          <a:xfrm>
            <a:off x="1467424" y="2049299"/>
            <a:ext cx="457200" cy="457200"/>
          </a:xfrm>
          <a:prstGeom prst="ellipse">
            <a:avLst/>
          </a:prstGeom>
          <a:solidFill>
            <a:srgbClr val="1B5E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1467424" y="2049299"/>
            <a:ext cx="457200" cy="4572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200" b="1">
                <a:solidFill>
                  <a:srgbClr val="FFFFFF"/>
                </a:solidFill>
                <a:latin typeface="Malgun Gothic"/>
              </a:rPr>
              <a:t>01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198944" y="1976148"/>
            <a:ext cx="7772400" cy="38404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700" b="1">
                <a:solidFill>
                  <a:srgbClr val="222222"/>
                </a:solidFill>
                <a:latin typeface="Malgun Gothic"/>
              </a:rPr>
              <a:t>프로젝트 개요 및 목적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198944" y="2360196"/>
            <a:ext cx="7772400" cy="2743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00" b="0">
                <a:solidFill>
                  <a:srgbClr val="8A8F87"/>
                </a:solidFill>
                <a:latin typeface="Malgun Gothic"/>
              </a:rPr>
              <a:t>문제 정의 · 가설 · 성공 기준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467424" y="2707667"/>
            <a:ext cx="9104543" cy="45719"/>
          </a:xfrm>
          <a:prstGeom prst="rect">
            <a:avLst/>
          </a:prstGeom>
          <a:solidFill>
            <a:srgbClr val="E2E4D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Oval 12"/>
          <p:cNvSpPr/>
          <p:nvPr/>
        </p:nvSpPr>
        <p:spPr>
          <a:xfrm>
            <a:off x="1467424" y="2890548"/>
            <a:ext cx="457200" cy="457200"/>
          </a:xfrm>
          <a:prstGeom prst="ellipse">
            <a:avLst/>
          </a:prstGeom>
          <a:solidFill>
            <a:srgbClr val="1B5E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1467424" y="2890548"/>
            <a:ext cx="457200" cy="4572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200" b="1">
                <a:solidFill>
                  <a:srgbClr val="FFFFFF"/>
                </a:solidFill>
                <a:latin typeface="Malgun Gothic"/>
              </a:rPr>
              <a:t>02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198944" y="2817396"/>
            <a:ext cx="7772400" cy="38404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700" b="1">
                <a:solidFill>
                  <a:srgbClr val="222222"/>
                </a:solidFill>
                <a:latin typeface="Malgun Gothic"/>
              </a:rPr>
              <a:t>프로젝트 소개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198944" y="3201444"/>
            <a:ext cx="7772400" cy="2743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00" b="0">
                <a:solidFill>
                  <a:srgbClr val="8A8F87"/>
                </a:solidFill>
                <a:latin typeface="Malgun Gothic"/>
              </a:rPr>
              <a:t>4단계 파이프라인과 데이터 인사이트</a:t>
            </a:r>
          </a:p>
        </p:txBody>
      </p:sp>
      <p:sp>
        <p:nvSpPr>
          <p:cNvPr id="19" name="Oval 18"/>
          <p:cNvSpPr/>
          <p:nvPr/>
        </p:nvSpPr>
        <p:spPr>
          <a:xfrm>
            <a:off x="1467424" y="3731796"/>
            <a:ext cx="457200" cy="457200"/>
          </a:xfrm>
          <a:prstGeom prst="ellipse">
            <a:avLst/>
          </a:prstGeom>
          <a:solidFill>
            <a:srgbClr val="1B5E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1467424" y="3731796"/>
            <a:ext cx="457200" cy="4572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200" b="1">
                <a:solidFill>
                  <a:srgbClr val="FFFFFF"/>
                </a:solidFill>
                <a:latin typeface="Malgun Gothic"/>
              </a:rPr>
              <a:t>03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198944" y="3658644"/>
            <a:ext cx="7772400" cy="38404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700" b="1">
                <a:solidFill>
                  <a:srgbClr val="222222"/>
                </a:solidFill>
                <a:latin typeface="Malgun Gothic"/>
              </a:rPr>
              <a:t>프로젝트 구현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198944" y="4042692"/>
            <a:ext cx="7772400" cy="2743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00" b="0">
                <a:solidFill>
                  <a:srgbClr val="8A8F87"/>
                </a:solidFill>
                <a:latin typeface="Malgun Gothic"/>
              </a:rPr>
              <a:t>구현 현황과 실증 사례</a:t>
            </a:r>
          </a:p>
        </p:txBody>
      </p:sp>
      <p:sp>
        <p:nvSpPr>
          <p:cNvPr id="25" name="Oval 24"/>
          <p:cNvSpPr/>
          <p:nvPr/>
        </p:nvSpPr>
        <p:spPr>
          <a:xfrm>
            <a:off x="1467424" y="4573044"/>
            <a:ext cx="457200" cy="457200"/>
          </a:xfrm>
          <a:prstGeom prst="ellipse">
            <a:avLst/>
          </a:prstGeom>
          <a:solidFill>
            <a:srgbClr val="1B5E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1467424" y="4573044"/>
            <a:ext cx="457200" cy="4572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200" b="1">
                <a:solidFill>
                  <a:srgbClr val="FFFFFF"/>
                </a:solidFill>
                <a:latin typeface="Malgun Gothic"/>
              </a:rPr>
              <a:t>04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198944" y="4499892"/>
            <a:ext cx="7772400" cy="38404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700" b="1">
                <a:solidFill>
                  <a:srgbClr val="222222"/>
                </a:solidFill>
                <a:latin typeface="Malgun Gothic"/>
              </a:rPr>
              <a:t>사용한 데이터 요약 및 분석 방법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198944" y="4883940"/>
            <a:ext cx="7772400" cy="2743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00" b="0">
                <a:solidFill>
                  <a:srgbClr val="8A8F87"/>
                </a:solidFill>
                <a:latin typeface="Malgun Gothic"/>
              </a:rPr>
              <a:t>데이터 출처 · 분석 원칙 · 차별성</a:t>
            </a:r>
          </a:p>
        </p:txBody>
      </p:sp>
      <p:sp>
        <p:nvSpPr>
          <p:cNvPr id="31" name="Oval 30"/>
          <p:cNvSpPr/>
          <p:nvPr/>
        </p:nvSpPr>
        <p:spPr>
          <a:xfrm>
            <a:off x="1467424" y="5414292"/>
            <a:ext cx="457200" cy="457200"/>
          </a:xfrm>
          <a:prstGeom prst="ellipse">
            <a:avLst/>
          </a:prstGeom>
          <a:solidFill>
            <a:srgbClr val="1B5E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2" name="TextBox 31"/>
          <p:cNvSpPr txBox="1"/>
          <p:nvPr/>
        </p:nvSpPr>
        <p:spPr>
          <a:xfrm>
            <a:off x="1467424" y="5414292"/>
            <a:ext cx="457200" cy="4572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200" b="1">
                <a:solidFill>
                  <a:srgbClr val="FFFFFF"/>
                </a:solidFill>
                <a:latin typeface="Malgun Gothic"/>
              </a:rPr>
              <a:t>05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198944" y="5341140"/>
            <a:ext cx="7772400" cy="38404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700" b="1">
                <a:solidFill>
                  <a:srgbClr val="222222"/>
                </a:solidFill>
                <a:latin typeface="Malgun Gothic"/>
              </a:rPr>
              <a:t>결론 및 정리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2198944" y="5725188"/>
            <a:ext cx="7772400" cy="2743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00" b="0">
                <a:solidFill>
                  <a:srgbClr val="8A8F87"/>
                </a:solidFill>
                <a:latin typeface="Malgun Gothic"/>
              </a:rPr>
              <a:t>성과 · 남은 과제 · 기대 효과</a:t>
            </a:r>
          </a:p>
        </p:txBody>
      </p:sp>
      <p:sp>
        <p:nvSpPr>
          <p:cNvPr id="37" name="Rectangle 11">
            <a:extLst>
              <a:ext uri="{FF2B5EF4-FFF2-40B4-BE49-F238E27FC236}">
                <a16:creationId xmlns:a16="http://schemas.microsoft.com/office/drawing/2014/main" id="{C8DB41DB-0EBF-00C4-47FB-6A5BCE045C02}"/>
              </a:ext>
            </a:extLst>
          </p:cNvPr>
          <p:cNvSpPr/>
          <p:nvPr/>
        </p:nvSpPr>
        <p:spPr>
          <a:xfrm>
            <a:off x="1419407" y="3538728"/>
            <a:ext cx="9104543" cy="45719"/>
          </a:xfrm>
          <a:prstGeom prst="rect">
            <a:avLst/>
          </a:prstGeom>
          <a:solidFill>
            <a:srgbClr val="E2E4D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9" name="Rectangle 11">
            <a:extLst>
              <a:ext uri="{FF2B5EF4-FFF2-40B4-BE49-F238E27FC236}">
                <a16:creationId xmlns:a16="http://schemas.microsoft.com/office/drawing/2014/main" id="{29ED6A52-4807-C6EC-CDD7-D2150E2A84E3}"/>
              </a:ext>
            </a:extLst>
          </p:cNvPr>
          <p:cNvSpPr/>
          <p:nvPr/>
        </p:nvSpPr>
        <p:spPr>
          <a:xfrm>
            <a:off x="1419406" y="4344445"/>
            <a:ext cx="9104543" cy="45719"/>
          </a:xfrm>
          <a:prstGeom prst="rect">
            <a:avLst/>
          </a:prstGeom>
          <a:solidFill>
            <a:srgbClr val="E2E4D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1" name="Rectangle 11">
            <a:extLst>
              <a:ext uri="{FF2B5EF4-FFF2-40B4-BE49-F238E27FC236}">
                <a16:creationId xmlns:a16="http://schemas.microsoft.com/office/drawing/2014/main" id="{0F4E07FD-F20B-EEEC-9975-69F1483206FC}"/>
              </a:ext>
            </a:extLst>
          </p:cNvPr>
          <p:cNvSpPr/>
          <p:nvPr/>
        </p:nvSpPr>
        <p:spPr>
          <a:xfrm>
            <a:off x="1419407" y="5222269"/>
            <a:ext cx="9104543" cy="45719"/>
          </a:xfrm>
          <a:prstGeom prst="rect">
            <a:avLst/>
          </a:prstGeom>
          <a:solidFill>
            <a:srgbClr val="E2E4D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3" name="Rectangle 11">
            <a:extLst>
              <a:ext uri="{FF2B5EF4-FFF2-40B4-BE49-F238E27FC236}">
                <a16:creationId xmlns:a16="http://schemas.microsoft.com/office/drawing/2014/main" id="{757E2632-3381-0069-ECF2-2862FA698408}"/>
              </a:ext>
            </a:extLst>
          </p:cNvPr>
          <p:cNvSpPr/>
          <p:nvPr/>
        </p:nvSpPr>
        <p:spPr>
          <a:xfrm>
            <a:off x="1419407" y="6077233"/>
            <a:ext cx="9104543" cy="45719"/>
          </a:xfrm>
          <a:prstGeom prst="rect">
            <a:avLst/>
          </a:prstGeom>
          <a:solidFill>
            <a:srgbClr val="E2E4D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502920" y="457200"/>
            <a:ext cx="512064" cy="512064"/>
          </a:xfrm>
          <a:prstGeom prst="ellipse">
            <a:avLst/>
          </a:prstGeom>
          <a:solidFill>
            <a:srgbClr val="1B5E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02920" y="457200"/>
            <a:ext cx="512064" cy="51206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500" b="1">
                <a:solidFill>
                  <a:srgbClr val="FFFFFF"/>
                </a:solidFill>
                <a:latin typeface="Malgun Gothic"/>
              </a:rPr>
              <a:t>01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70432" y="384048"/>
            <a:ext cx="7772400" cy="4572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2500" b="1">
                <a:solidFill>
                  <a:srgbClr val="222222"/>
                </a:solidFill>
                <a:latin typeface="Malgun Gothic"/>
              </a:rPr>
              <a:t>프로젝트 개요 및 목적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70432" y="841248"/>
            <a:ext cx="7772400" cy="29260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250" b="0">
                <a:solidFill>
                  <a:srgbClr val="8A8F87"/>
                </a:solidFill>
                <a:latin typeface="Malgun Gothic"/>
              </a:rPr>
              <a:t>왜, 무엇을 해결하려 하는가</a:t>
            </a:r>
          </a:p>
        </p:txBody>
      </p:sp>
      <p:sp>
        <p:nvSpPr>
          <p:cNvPr id="7" name="Rectangle 6"/>
          <p:cNvSpPr/>
          <p:nvPr/>
        </p:nvSpPr>
        <p:spPr>
          <a:xfrm>
            <a:off x="502920" y="6382512"/>
            <a:ext cx="11183112" cy="10972"/>
          </a:xfrm>
          <a:prstGeom prst="rect">
            <a:avLst/>
          </a:prstGeom>
          <a:solidFill>
            <a:srgbClr val="E2E4D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502920" y="6455664"/>
            <a:ext cx="7315200" cy="2743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850" b="0">
                <a:solidFill>
                  <a:srgbClr val="B7BBB3"/>
                </a:solidFill>
                <a:latin typeface="Malgun Gothic"/>
              </a:rPr>
              <a:t>처음인듯 처음아닌 · AI 기반 건물 에너지 피크 예측 및 다국어 진단 보고서 서비스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058400" y="6523574"/>
            <a:ext cx="1170432" cy="138499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1" dirty="0">
                <a:solidFill>
                  <a:srgbClr val="B7BBB3"/>
                </a:solidFill>
                <a:latin typeface="Malgun Gothic"/>
              </a:rPr>
              <a:t>03 / </a:t>
            </a:r>
            <a:r>
              <a:rPr lang="en-US" altLang="ko-KR" sz="900" b="1" dirty="0">
                <a:solidFill>
                  <a:srgbClr val="B7BBB3"/>
                </a:solidFill>
                <a:latin typeface="Malgun Gothic"/>
              </a:rPr>
              <a:t>10</a:t>
            </a:r>
            <a:endParaRPr sz="900" b="1" dirty="0">
              <a:solidFill>
                <a:srgbClr val="B7BBB3"/>
              </a:solidFill>
              <a:latin typeface="Malgun Gothic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502920" y="1325880"/>
            <a:ext cx="5349240" cy="1143000"/>
          </a:xfrm>
          <a:prstGeom prst="roundRect">
            <a:avLst>
              <a:gd name="adj" fmla="val 6000"/>
            </a:avLst>
          </a:prstGeom>
          <a:solidFill>
            <a:srgbClr val="F5F6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502920" y="1325880"/>
            <a:ext cx="64008" cy="1143000"/>
          </a:xfrm>
          <a:prstGeom prst="rect">
            <a:avLst/>
          </a:prstGeom>
          <a:solidFill>
            <a:srgbClr val="C95A3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777240" y="1463040"/>
            <a:ext cx="4892040" cy="29260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1">
                <a:solidFill>
                  <a:srgbClr val="C95A3E"/>
                </a:solidFill>
                <a:latin typeface="Malgun Gothic"/>
              </a:rPr>
              <a:t>문제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77240" y="1783080"/>
            <a:ext cx="4892040" cy="42210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sz="1250" b="0" dirty="0" err="1">
                <a:solidFill>
                  <a:srgbClr val="222222"/>
                </a:solidFill>
                <a:latin typeface="Malgun Gothic"/>
              </a:rPr>
              <a:t>건물주·시설관리자는</a:t>
            </a:r>
            <a:r>
              <a:rPr sz="125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250" b="0" dirty="0" err="1">
                <a:solidFill>
                  <a:srgbClr val="222222"/>
                </a:solidFill>
                <a:latin typeface="Malgun Gothic"/>
              </a:rPr>
              <a:t>언제</a:t>
            </a:r>
            <a:r>
              <a:rPr sz="125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250" b="0" dirty="0" err="1">
                <a:solidFill>
                  <a:srgbClr val="222222"/>
                </a:solidFill>
                <a:latin typeface="Malgun Gothic"/>
              </a:rPr>
              <a:t>얼마나</a:t>
            </a:r>
            <a:r>
              <a:rPr sz="125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250" b="0" dirty="0" err="1">
                <a:solidFill>
                  <a:srgbClr val="222222"/>
                </a:solidFill>
                <a:latin typeface="Malgun Gothic"/>
              </a:rPr>
              <a:t>절약해야</a:t>
            </a:r>
            <a:r>
              <a:rPr sz="125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250" b="0" dirty="0" err="1">
                <a:solidFill>
                  <a:srgbClr val="222222"/>
                </a:solidFill>
                <a:latin typeface="Malgun Gothic"/>
              </a:rPr>
              <a:t>하는지</a:t>
            </a:r>
            <a:r>
              <a:rPr sz="1250" b="0" dirty="0">
                <a:solidFill>
                  <a:srgbClr val="222222"/>
                </a:solidFill>
                <a:latin typeface="Malgun Gothic"/>
              </a:rPr>
              <a:t>, </a:t>
            </a:r>
            <a:r>
              <a:rPr sz="1250" b="0" dirty="0" err="1">
                <a:solidFill>
                  <a:srgbClr val="222222"/>
                </a:solidFill>
                <a:latin typeface="Malgun Gothic"/>
              </a:rPr>
              <a:t>국내외</a:t>
            </a:r>
            <a:r>
              <a:rPr sz="125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250" b="0" dirty="0" err="1">
                <a:solidFill>
                  <a:srgbClr val="222222"/>
                </a:solidFill>
                <a:latin typeface="Malgun Gothic"/>
              </a:rPr>
              <a:t>기준</a:t>
            </a:r>
            <a:r>
              <a:rPr sz="125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250" b="0" dirty="0" err="1">
                <a:solidFill>
                  <a:srgbClr val="222222"/>
                </a:solidFill>
                <a:latin typeface="Malgun Gothic"/>
              </a:rPr>
              <a:t>대비</a:t>
            </a:r>
            <a:r>
              <a:rPr sz="125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lang="ko-KR" altLang="en-US" sz="1250" b="0" dirty="0">
                <a:solidFill>
                  <a:srgbClr val="222222"/>
                </a:solidFill>
                <a:latin typeface="Malgun Gothic"/>
              </a:rPr>
              <a:t>전력 사용량</a:t>
            </a:r>
            <a:r>
              <a:rPr sz="1250" b="0" dirty="0">
                <a:solidFill>
                  <a:srgbClr val="222222"/>
                </a:solidFill>
                <a:latin typeface="Malgun Gothic"/>
              </a:rPr>
              <a:t>을 </a:t>
            </a:r>
            <a:r>
              <a:rPr sz="1250" b="0" dirty="0" err="1">
                <a:solidFill>
                  <a:srgbClr val="222222"/>
                </a:solidFill>
                <a:latin typeface="Malgun Gothic"/>
              </a:rPr>
              <a:t>파악하기</a:t>
            </a:r>
            <a:r>
              <a:rPr sz="125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250" b="0" dirty="0" err="1">
                <a:solidFill>
                  <a:srgbClr val="222222"/>
                </a:solidFill>
                <a:latin typeface="Malgun Gothic"/>
              </a:rPr>
              <a:t>어렵다</a:t>
            </a:r>
            <a:r>
              <a:rPr sz="1250" b="0" dirty="0">
                <a:solidFill>
                  <a:srgbClr val="222222"/>
                </a:solidFill>
                <a:latin typeface="Malgun Gothic"/>
              </a:rPr>
              <a:t>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035040" y="1325880"/>
            <a:ext cx="5349240" cy="1143000"/>
          </a:xfrm>
          <a:prstGeom prst="roundRect">
            <a:avLst>
              <a:gd name="adj" fmla="val 6000"/>
            </a:avLst>
          </a:prstGeom>
          <a:solidFill>
            <a:srgbClr val="F5F6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Rectangle 14"/>
          <p:cNvSpPr/>
          <p:nvPr/>
        </p:nvSpPr>
        <p:spPr>
          <a:xfrm>
            <a:off x="6035040" y="1325880"/>
            <a:ext cx="64008" cy="1143000"/>
          </a:xfrm>
          <a:prstGeom prst="rect">
            <a:avLst/>
          </a:prstGeom>
          <a:solidFill>
            <a:srgbClr val="3E914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6309360" y="1463040"/>
            <a:ext cx="4892040" cy="29260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1">
                <a:solidFill>
                  <a:srgbClr val="3E9142"/>
                </a:solidFill>
                <a:latin typeface="Malgun Gothic"/>
              </a:rPr>
              <a:t>목적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309360" y="1783080"/>
            <a:ext cx="4892040" cy="62179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sz="1250" b="0">
                <a:solidFill>
                  <a:srgbClr val="222222"/>
                </a:solidFill>
                <a:latin typeface="Malgun Gothic"/>
              </a:rPr>
              <a:t>전력·가스 패턴 시각화, 피크 예측, 국내외 기준 비교를 다국어 보고서로 제공하는 AI 서비스 개발.</a:t>
            </a:r>
          </a:p>
        </p:txBody>
      </p:sp>
      <p:sp>
        <p:nvSpPr>
          <p:cNvPr id="18" name="Rounded Rectangle 17"/>
          <p:cNvSpPr>
            <a:spLocks/>
          </p:cNvSpPr>
          <p:nvPr/>
        </p:nvSpPr>
        <p:spPr>
          <a:xfrm>
            <a:off x="502920" y="2688582"/>
            <a:ext cx="10881360" cy="1417320"/>
          </a:xfrm>
          <a:prstGeom prst="roundRect">
            <a:avLst>
              <a:gd name="adj" fmla="val 6000"/>
            </a:avLst>
          </a:prstGeom>
          <a:solidFill>
            <a:srgbClr val="EAF3E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777240" y="2975553"/>
            <a:ext cx="3867912" cy="27699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b="1" dirty="0">
                <a:solidFill>
                  <a:srgbClr val="1B5E3A"/>
                </a:solidFill>
                <a:latin typeface="Malgun Gothic"/>
              </a:rPr>
              <a:t>프로젝트를 위해 사용한 가설</a:t>
            </a:r>
            <a:endParaRPr b="1" dirty="0">
              <a:solidFill>
                <a:srgbClr val="1B5E3A"/>
              </a:solidFill>
              <a:latin typeface="Malgun Gothic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777240" y="3534607"/>
            <a:ext cx="292608" cy="292608"/>
          </a:xfrm>
          <a:prstGeom prst="ellipse">
            <a:avLst/>
          </a:prstGeom>
          <a:solidFill>
            <a:srgbClr val="3E914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777240" y="3534607"/>
            <a:ext cx="292608" cy="29260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200" b="1">
                <a:solidFill>
                  <a:srgbClr val="FFFFFF"/>
                </a:solidFill>
                <a:latin typeface="Malgun Gothic"/>
              </a:rPr>
              <a:t>1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161288" y="3498031"/>
            <a:ext cx="3044952" cy="7772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sz="1100" b="0">
                <a:solidFill>
                  <a:srgbClr val="222222"/>
                </a:solidFill>
                <a:latin typeface="Malgun Gothic"/>
              </a:rPr>
              <a:t>기상·계절·시간대별 소비 패턴과 탄소집약도를 대시보드로 시각화</a:t>
            </a:r>
          </a:p>
        </p:txBody>
      </p:sp>
      <p:sp>
        <p:nvSpPr>
          <p:cNvPr id="23" name="Oval 22"/>
          <p:cNvSpPr/>
          <p:nvPr/>
        </p:nvSpPr>
        <p:spPr>
          <a:xfrm>
            <a:off x="4261104" y="3534607"/>
            <a:ext cx="292608" cy="292608"/>
          </a:xfrm>
          <a:prstGeom prst="ellipse">
            <a:avLst/>
          </a:prstGeom>
          <a:solidFill>
            <a:srgbClr val="3E914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4261104" y="3534607"/>
            <a:ext cx="292608" cy="29260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200" b="1">
                <a:solidFill>
                  <a:srgbClr val="FFFFFF"/>
                </a:solidFill>
                <a:latin typeface="Malgun Gothic"/>
              </a:rPr>
              <a:t>2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645152" y="3498031"/>
            <a:ext cx="3044952" cy="7772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sz="1100" b="0">
                <a:solidFill>
                  <a:srgbClr val="222222"/>
                </a:solidFill>
                <a:latin typeface="Malgun Gothic"/>
              </a:rPr>
              <a:t>시계열 모델로 익일·7일 소비량·피크·절감효과를 예측</a:t>
            </a:r>
          </a:p>
        </p:txBody>
      </p:sp>
      <p:sp>
        <p:nvSpPr>
          <p:cNvPr id="26" name="Oval 25"/>
          <p:cNvSpPr/>
          <p:nvPr/>
        </p:nvSpPr>
        <p:spPr>
          <a:xfrm>
            <a:off x="7744968" y="3534607"/>
            <a:ext cx="292608" cy="292608"/>
          </a:xfrm>
          <a:prstGeom prst="ellipse">
            <a:avLst/>
          </a:prstGeom>
          <a:solidFill>
            <a:srgbClr val="3E914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7744968" y="3534607"/>
            <a:ext cx="292608" cy="29260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200" b="1">
                <a:solidFill>
                  <a:srgbClr val="FFFFFF"/>
                </a:solidFill>
                <a:latin typeface="Malgun Gothic"/>
              </a:rPr>
              <a:t>3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129016" y="3498031"/>
            <a:ext cx="3044952" cy="7772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sz="1100" b="0">
                <a:solidFill>
                  <a:srgbClr val="222222"/>
                </a:solidFill>
                <a:latin typeface="Malgun Gothic"/>
              </a:rPr>
              <a:t>RAG가 국내외 기준 근거를 찾아 다국어 보고서·Q&amp;A로 연결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502920" y="4410907"/>
            <a:ext cx="3520440" cy="1371600"/>
          </a:xfrm>
          <a:prstGeom prst="roundRect">
            <a:avLst>
              <a:gd name="adj" fmla="val 6000"/>
            </a:avLst>
          </a:prstGeom>
          <a:solidFill>
            <a:srgbClr val="F5F6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TextBox 29"/>
          <p:cNvSpPr txBox="1"/>
          <p:nvPr/>
        </p:nvSpPr>
        <p:spPr>
          <a:xfrm>
            <a:off x="502920" y="4575376"/>
            <a:ext cx="3520440" cy="61555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4000" b="1" dirty="0">
                <a:solidFill>
                  <a:srgbClr val="1B5E3A"/>
                </a:solidFill>
                <a:latin typeface="Malgun Gothic"/>
              </a:rPr>
              <a:t>85%↑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85800" y="5341572"/>
            <a:ext cx="3154680" cy="5029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sz="1050" b="0" dirty="0" err="1">
                <a:solidFill>
                  <a:srgbClr val="8A8F87"/>
                </a:solidFill>
                <a:latin typeface="Malgun Gothic"/>
              </a:rPr>
              <a:t>익일</a:t>
            </a:r>
            <a:r>
              <a:rPr sz="1050" b="0" dirty="0">
                <a:solidFill>
                  <a:srgbClr val="8A8F87"/>
                </a:solidFill>
                <a:latin typeface="Malgun Gothic"/>
              </a:rPr>
              <a:t> </a:t>
            </a:r>
            <a:r>
              <a:rPr sz="1050" b="0" dirty="0" err="1">
                <a:solidFill>
                  <a:srgbClr val="8A8F87"/>
                </a:solidFill>
                <a:latin typeface="Malgun Gothic"/>
              </a:rPr>
              <a:t>피크</a:t>
            </a:r>
            <a:r>
              <a:rPr sz="1050" b="0" dirty="0">
                <a:solidFill>
                  <a:srgbClr val="8A8F87"/>
                </a:solidFill>
                <a:latin typeface="Malgun Gothic"/>
              </a:rPr>
              <a:t> </a:t>
            </a:r>
            <a:r>
              <a:rPr sz="1050" b="0" dirty="0" err="1">
                <a:solidFill>
                  <a:srgbClr val="8A8F87"/>
                </a:solidFill>
                <a:latin typeface="Malgun Gothic"/>
              </a:rPr>
              <a:t>예측</a:t>
            </a:r>
            <a:r>
              <a:rPr sz="1050" b="0" dirty="0">
                <a:solidFill>
                  <a:srgbClr val="8A8F87"/>
                </a:solidFill>
                <a:latin typeface="Malgun Gothic"/>
              </a:rPr>
              <a:t> </a:t>
            </a:r>
            <a:r>
              <a:rPr sz="1050" b="0" dirty="0" err="1">
                <a:solidFill>
                  <a:srgbClr val="8A8F87"/>
                </a:solidFill>
                <a:latin typeface="Malgun Gothic"/>
              </a:rPr>
              <a:t>정확도</a:t>
            </a:r>
            <a:r>
              <a:rPr sz="1050" b="0" dirty="0">
                <a:solidFill>
                  <a:srgbClr val="8A8F87"/>
                </a:solidFill>
                <a:latin typeface="Malgun Gothic"/>
              </a:rPr>
              <a:t> (±1시간 </a:t>
            </a:r>
            <a:r>
              <a:rPr sz="1050" b="0" dirty="0" err="1">
                <a:solidFill>
                  <a:srgbClr val="8A8F87"/>
                </a:solidFill>
                <a:latin typeface="Malgun Gothic"/>
              </a:rPr>
              <a:t>이내</a:t>
            </a:r>
            <a:r>
              <a:rPr sz="1050" b="0" dirty="0">
                <a:solidFill>
                  <a:srgbClr val="8A8F87"/>
                </a:solidFill>
                <a:latin typeface="Malgun Gothic"/>
              </a:rPr>
              <a:t>)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4128516" y="4410907"/>
            <a:ext cx="3520440" cy="1371600"/>
          </a:xfrm>
          <a:prstGeom prst="roundRect">
            <a:avLst>
              <a:gd name="adj" fmla="val 6000"/>
            </a:avLst>
          </a:prstGeom>
          <a:solidFill>
            <a:srgbClr val="F5F6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3" name="TextBox 32"/>
          <p:cNvSpPr txBox="1"/>
          <p:nvPr/>
        </p:nvSpPr>
        <p:spPr>
          <a:xfrm>
            <a:off x="4128516" y="4575376"/>
            <a:ext cx="3520440" cy="61555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4000" b="1" dirty="0">
                <a:solidFill>
                  <a:srgbClr val="1B5E3A"/>
                </a:solidFill>
                <a:latin typeface="Malgun Gothic"/>
              </a:rPr>
              <a:t>80%↑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311396" y="5341572"/>
            <a:ext cx="3154680" cy="5029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sz="1050" b="0">
                <a:solidFill>
                  <a:srgbClr val="8A8F87"/>
                </a:solidFill>
                <a:latin typeface="Malgun Gothic"/>
              </a:rPr>
              <a:t>RAG 기준 매칭 정확도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7754112" y="4410907"/>
            <a:ext cx="3520440" cy="1371600"/>
          </a:xfrm>
          <a:prstGeom prst="roundRect">
            <a:avLst>
              <a:gd name="adj" fmla="val 6000"/>
            </a:avLst>
          </a:prstGeom>
          <a:solidFill>
            <a:srgbClr val="F5F6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6" name="TextBox 35"/>
          <p:cNvSpPr txBox="1"/>
          <p:nvPr/>
        </p:nvSpPr>
        <p:spPr>
          <a:xfrm>
            <a:off x="7754112" y="4575376"/>
            <a:ext cx="3520440" cy="61555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4000" b="1" dirty="0">
                <a:solidFill>
                  <a:srgbClr val="1B5E3A"/>
                </a:solidFill>
                <a:latin typeface="Malgun Gothic"/>
              </a:rPr>
              <a:t>95</a:t>
            </a:r>
            <a:r>
              <a:rPr sz="4000" b="1" dirty="0">
                <a:solidFill>
                  <a:srgbClr val="1B5E3A"/>
                </a:solidFill>
                <a:latin typeface="Malgun Gothic"/>
              </a:rPr>
              <a:t>%</a:t>
            </a:r>
            <a:r>
              <a:rPr lang="ko-KR" altLang="en-US" sz="4000" b="1" dirty="0">
                <a:solidFill>
                  <a:srgbClr val="1B5E3A"/>
                </a:solidFill>
                <a:latin typeface="Malgun Gothic"/>
              </a:rPr>
              <a:t>↑</a:t>
            </a:r>
            <a:endParaRPr sz="4000" b="1" dirty="0">
              <a:solidFill>
                <a:srgbClr val="1B5E3A"/>
              </a:solidFill>
              <a:latin typeface="Malgun Gothic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7936992" y="5341572"/>
            <a:ext cx="3154680" cy="5029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sz="1050" b="0">
                <a:solidFill>
                  <a:srgbClr val="8A8F87"/>
                </a:solidFill>
                <a:latin typeface="Malgun Gothic"/>
              </a:rPr>
              <a:t>다국어 보고서 생성 성공률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307DC5BE-171B-4201-2F30-D88D6B6725EF}"/>
              </a:ext>
            </a:extLst>
          </p:cNvPr>
          <p:cNvSpPr txBox="1"/>
          <p:nvPr/>
        </p:nvSpPr>
        <p:spPr>
          <a:xfrm>
            <a:off x="566927" y="5952621"/>
            <a:ext cx="7883601" cy="16267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050" b="0" dirty="0">
                <a:solidFill>
                  <a:srgbClr val="8A8F87"/>
                </a:solidFill>
                <a:latin typeface="Malgun Gothic"/>
              </a:rPr>
              <a:t>*가설을 검증하기 위해 </a:t>
            </a:r>
            <a:r>
              <a:rPr lang="en-US" altLang="ko-KR" sz="1050" b="0" dirty="0">
                <a:solidFill>
                  <a:srgbClr val="8A8F87"/>
                </a:solidFill>
                <a:latin typeface="Malgun Gothic"/>
              </a:rPr>
              <a:t>2024-2026</a:t>
            </a:r>
            <a:r>
              <a:rPr lang="ko-KR" altLang="en-US" sz="1050" b="0" dirty="0">
                <a:solidFill>
                  <a:srgbClr val="8A8F87"/>
                </a:solidFill>
                <a:latin typeface="Malgun Gothic"/>
              </a:rPr>
              <a:t>년의 데이터를 머신 러닝을 통해 학습시키고  가장 최근 </a:t>
            </a:r>
            <a:r>
              <a:rPr lang="en-US" altLang="ko-KR" sz="1050" b="0" dirty="0">
                <a:solidFill>
                  <a:srgbClr val="8A8F87"/>
                </a:solidFill>
                <a:latin typeface="Malgun Gothic"/>
              </a:rPr>
              <a:t>3</a:t>
            </a:r>
            <a:r>
              <a:rPr lang="ko-KR" altLang="en-US" sz="1050" b="0" dirty="0">
                <a:solidFill>
                  <a:srgbClr val="8A8F87"/>
                </a:solidFill>
                <a:latin typeface="Malgun Gothic"/>
              </a:rPr>
              <a:t>개월의 내용을 예측하여 확인하도록 함</a:t>
            </a:r>
            <a:r>
              <a:rPr lang="en-US" altLang="ko-KR" sz="1050" b="0" dirty="0">
                <a:solidFill>
                  <a:srgbClr val="8A8F87"/>
                </a:solidFill>
                <a:latin typeface="Malgun Gothic"/>
              </a:rPr>
              <a:t>.</a:t>
            </a:r>
            <a:endParaRPr sz="1050" b="0" dirty="0">
              <a:solidFill>
                <a:srgbClr val="8A8F87"/>
              </a:solidFill>
              <a:latin typeface="Malgun Gothic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D141FC3C-A569-7408-0225-7949D375F54A}"/>
              </a:ext>
            </a:extLst>
          </p:cNvPr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Oval 2">
            <a:extLst>
              <a:ext uri="{FF2B5EF4-FFF2-40B4-BE49-F238E27FC236}">
                <a16:creationId xmlns:a16="http://schemas.microsoft.com/office/drawing/2014/main" id="{710C5498-CCD4-822B-ABC8-E4BBCF89BFCB}"/>
              </a:ext>
            </a:extLst>
          </p:cNvPr>
          <p:cNvSpPr/>
          <p:nvPr/>
        </p:nvSpPr>
        <p:spPr>
          <a:xfrm>
            <a:off x="502920" y="457200"/>
            <a:ext cx="512064" cy="512064"/>
          </a:xfrm>
          <a:prstGeom prst="ellipse">
            <a:avLst/>
          </a:prstGeom>
          <a:solidFill>
            <a:srgbClr val="1B5E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5E9D654-10B4-BE9B-71B7-58F78BEF8176}"/>
              </a:ext>
            </a:extLst>
          </p:cNvPr>
          <p:cNvSpPr txBox="1"/>
          <p:nvPr/>
        </p:nvSpPr>
        <p:spPr>
          <a:xfrm>
            <a:off x="502920" y="457200"/>
            <a:ext cx="512064" cy="51206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500" b="1">
                <a:solidFill>
                  <a:srgbClr val="FFFFFF"/>
                </a:solidFill>
                <a:latin typeface="Malgun Gothic"/>
              </a:rPr>
              <a:t>01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4AA7F66-8FA0-D627-3F49-F4566AAED293}"/>
              </a:ext>
            </a:extLst>
          </p:cNvPr>
          <p:cNvSpPr txBox="1"/>
          <p:nvPr/>
        </p:nvSpPr>
        <p:spPr>
          <a:xfrm>
            <a:off x="1170432" y="384048"/>
            <a:ext cx="8686800" cy="4572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2500" b="1">
                <a:solidFill>
                  <a:srgbClr val="222222"/>
                </a:solidFill>
                <a:latin typeface="Malgun Gothic"/>
              </a:rPr>
              <a:t>프로젝트 개요 및 목적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5FAD631-FE84-3B4C-7F63-C2E58886B1D8}"/>
              </a:ext>
            </a:extLst>
          </p:cNvPr>
          <p:cNvSpPr txBox="1"/>
          <p:nvPr/>
        </p:nvSpPr>
        <p:spPr>
          <a:xfrm>
            <a:off x="1170432" y="841248"/>
            <a:ext cx="8686800" cy="29260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250" b="0">
                <a:solidFill>
                  <a:srgbClr val="8A8F87"/>
                </a:solidFill>
                <a:latin typeface="Malgun Gothic"/>
              </a:rPr>
              <a:t>누구를 위한, 어떤 서비스인가</a:t>
            </a:r>
          </a:p>
        </p:txBody>
      </p:sp>
      <p:sp>
        <p:nvSpPr>
          <p:cNvPr id="13" name="Rectangle 6">
            <a:extLst>
              <a:ext uri="{FF2B5EF4-FFF2-40B4-BE49-F238E27FC236}">
                <a16:creationId xmlns:a16="http://schemas.microsoft.com/office/drawing/2014/main" id="{BA61DCA7-1E16-259D-9544-AE1BA28BEC22}"/>
              </a:ext>
            </a:extLst>
          </p:cNvPr>
          <p:cNvSpPr/>
          <p:nvPr/>
        </p:nvSpPr>
        <p:spPr>
          <a:xfrm>
            <a:off x="502920" y="6382512"/>
            <a:ext cx="11183112" cy="10972"/>
          </a:xfrm>
          <a:prstGeom prst="rect">
            <a:avLst/>
          </a:prstGeom>
          <a:solidFill>
            <a:srgbClr val="E2E4D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74B505A-1342-71EC-6501-E19101B99A8E}"/>
              </a:ext>
            </a:extLst>
          </p:cNvPr>
          <p:cNvSpPr txBox="1"/>
          <p:nvPr/>
        </p:nvSpPr>
        <p:spPr>
          <a:xfrm>
            <a:off x="502920" y="6455664"/>
            <a:ext cx="7315200" cy="2743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850" b="0">
                <a:solidFill>
                  <a:srgbClr val="B7BBB3"/>
                </a:solidFill>
                <a:latin typeface="Malgun Gothic"/>
              </a:rPr>
              <a:t>처음인듯 처음아닌 · AI 기반 건물 에너지 피크 예측 및 다국어 진단 보고서 서비스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8D0D012-36B0-EED8-DE0E-C5DAC3E93754}"/>
              </a:ext>
            </a:extLst>
          </p:cNvPr>
          <p:cNvSpPr txBox="1"/>
          <p:nvPr/>
        </p:nvSpPr>
        <p:spPr>
          <a:xfrm>
            <a:off x="10058400" y="6523574"/>
            <a:ext cx="1170432" cy="138499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1" dirty="0">
                <a:solidFill>
                  <a:srgbClr val="B7BBB3"/>
                </a:solidFill>
                <a:latin typeface="Malgun Gothic"/>
              </a:rPr>
              <a:t>0</a:t>
            </a:r>
            <a:r>
              <a:rPr lang="en-US" altLang="ko-KR" sz="900" b="1" dirty="0">
                <a:solidFill>
                  <a:srgbClr val="B7BBB3"/>
                </a:solidFill>
                <a:latin typeface="Malgun Gothic"/>
              </a:rPr>
              <a:t>4</a:t>
            </a:r>
            <a:r>
              <a:rPr sz="900" b="1" dirty="0">
                <a:solidFill>
                  <a:srgbClr val="B7BBB3"/>
                </a:solidFill>
                <a:latin typeface="Malgun Gothic"/>
              </a:rPr>
              <a:t> / </a:t>
            </a:r>
            <a:r>
              <a:rPr lang="en-US" altLang="ko-KR" sz="900" b="1" dirty="0">
                <a:solidFill>
                  <a:srgbClr val="B7BBB3"/>
                </a:solidFill>
                <a:latin typeface="Malgun Gothic"/>
              </a:rPr>
              <a:t>10</a:t>
            </a:r>
            <a:endParaRPr sz="900" b="1" dirty="0">
              <a:solidFill>
                <a:srgbClr val="B7BBB3"/>
              </a:solidFill>
              <a:latin typeface="Malgun Gothic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350C2E-6B3D-0076-3211-D69D9ADA4617}"/>
              </a:ext>
            </a:extLst>
          </p:cNvPr>
          <p:cNvSpPr txBox="1"/>
          <p:nvPr/>
        </p:nvSpPr>
        <p:spPr>
          <a:xfrm>
            <a:off x="502920" y="1402900"/>
            <a:ext cx="36576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250" b="1">
                <a:solidFill>
                  <a:srgbClr val="1B5E3A"/>
                </a:solidFill>
                <a:latin typeface="Malgun Gothic"/>
              </a:rPr>
              <a:t>주요 사용 대상</a:t>
            </a:r>
          </a:p>
        </p:txBody>
      </p:sp>
      <p:sp>
        <p:nvSpPr>
          <p:cNvPr id="21" name="Rounded Rectangle 10">
            <a:extLst>
              <a:ext uri="{FF2B5EF4-FFF2-40B4-BE49-F238E27FC236}">
                <a16:creationId xmlns:a16="http://schemas.microsoft.com/office/drawing/2014/main" id="{1A74F825-C0EA-E8B0-6A69-7837D304B600}"/>
              </a:ext>
            </a:extLst>
          </p:cNvPr>
          <p:cNvSpPr/>
          <p:nvPr/>
        </p:nvSpPr>
        <p:spPr>
          <a:xfrm>
            <a:off x="3291840" y="1338892"/>
            <a:ext cx="2103120" cy="402336"/>
          </a:xfrm>
          <a:prstGeom prst="roundRect">
            <a:avLst>
              <a:gd name="adj" fmla="val 50000"/>
            </a:avLst>
          </a:prstGeom>
          <a:solidFill>
            <a:srgbClr val="EAF3E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C5F16E2-2186-CA8C-8724-5EAB8FBA0E4E}"/>
              </a:ext>
            </a:extLst>
          </p:cNvPr>
          <p:cNvSpPr txBox="1"/>
          <p:nvPr/>
        </p:nvSpPr>
        <p:spPr>
          <a:xfrm>
            <a:off x="3291840" y="1338892"/>
            <a:ext cx="2103120" cy="40233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200" b="1">
                <a:solidFill>
                  <a:srgbClr val="1B5E3A"/>
                </a:solidFill>
                <a:latin typeface="Malgun Gothic"/>
              </a:rPr>
              <a:t>기업</a:t>
            </a:r>
          </a:p>
        </p:txBody>
      </p:sp>
      <p:sp>
        <p:nvSpPr>
          <p:cNvPr id="25" name="Rounded Rectangle 12">
            <a:extLst>
              <a:ext uri="{FF2B5EF4-FFF2-40B4-BE49-F238E27FC236}">
                <a16:creationId xmlns:a16="http://schemas.microsoft.com/office/drawing/2014/main" id="{B4A65D92-1E43-CC1A-7E35-89DA95EEAB54}"/>
              </a:ext>
            </a:extLst>
          </p:cNvPr>
          <p:cNvSpPr/>
          <p:nvPr/>
        </p:nvSpPr>
        <p:spPr>
          <a:xfrm>
            <a:off x="5532120" y="1338892"/>
            <a:ext cx="2103120" cy="402336"/>
          </a:xfrm>
          <a:prstGeom prst="roundRect">
            <a:avLst>
              <a:gd name="adj" fmla="val 50000"/>
            </a:avLst>
          </a:prstGeom>
          <a:solidFill>
            <a:srgbClr val="EAF3E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97C75F1-E4D4-BD89-EAE6-3FA78693A1FD}"/>
              </a:ext>
            </a:extLst>
          </p:cNvPr>
          <p:cNvSpPr txBox="1"/>
          <p:nvPr/>
        </p:nvSpPr>
        <p:spPr>
          <a:xfrm>
            <a:off x="5532120" y="1338892"/>
            <a:ext cx="2103120" cy="40233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200" b="1">
                <a:solidFill>
                  <a:srgbClr val="1B5E3A"/>
                </a:solidFill>
                <a:latin typeface="Malgun Gothic"/>
              </a:rPr>
              <a:t>개인</a:t>
            </a:r>
          </a:p>
        </p:txBody>
      </p:sp>
      <p:sp>
        <p:nvSpPr>
          <p:cNvPr id="29" name="Rounded Rectangle 14">
            <a:extLst>
              <a:ext uri="{FF2B5EF4-FFF2-40B4-BE49-F238E27FC236}">
                <a16:creationId xmlns:a16="http://schemas.microsoft.com/office/drawing/2014/main" id="{C57FB911-F02E-11B4-1E60-478F56B28EF0}"/>
              </a:ext>
            </a:extLst>
          </p:cNvPr>
          <p:cNvSpPr/>
          <p:nvPr/>
        </p:nvSpPr>
        <p:spPr>
          <a:xfrm>
            <a:off x="7772400" y="1338892"/>
            <a:ext cx="2103120" cy="402336"/>
          </a:xfrm>
          <a:prstGeom prst="roundRect">
            <a:avLst>
              <a:gd name="adj" fmla="val 50000"/>
            </a:avLst>
          </a:prstGeom>
          <a:solidFill>
            <a:srgbClr val="EAF3E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473EE72-D0B8-48D9-E59B-EF4987DFC841}"/>
              </a:ext>
            </a:extLst>
          </p:cNvPr>
          <p:cNvSpPr txBox="1"/>
          <p:nvPr/>
        </p:nvSpPr>
        <p:spPr>
          <a:xfrm>
            <a:off x="7772400" y="1338892"/>
            <a:ext cx="2103120" cy="40233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200" b="1">
                <a:solidFill>
                  <a:srgbClr val="1B5E3A"/>
                </a:solidFill>
                <a:latin typeface="Malgun Gothic"/>
              </a:rPr>
              <a:t>공공기관</a:t>
            </a:r>
          </a:p>
        </p:txBody>
      </p:sp>
      <p:sp>
        <p:nvSpPr>
          <p:cNvPr id="33" name="Rounded Rectangle 16">
            <a:extLst>
              <a:ext uri="{FF2B5EF4-FFF2-40B4-BE49-F238E27FC236}">
                <a16:creationId xmlns:a16="http://schemas.microsoft.com/office/drawing/2014/main" id="{BA5A88EB-DC0F-79D8-468D-0CBC383AB58D}"/>
              </a:ext>
            </a:extLst>
          </p:cNvPr>
          <p:cNvSpPr/>
          <p:nvPr/>
        </p:nvSpPr>
        <p:spPr>
          <a:xfrm>
            <a:off x="502920" y="1951540"/>
            <a:ext cx="10881360" cy="822960"/>
          </a:xfrm>
          <a:prstGeom prst="roundRect">
            <a:avLst>
              <a:gd name="adj" fmla="val 6000"/>
            </a:avLst>
          </a:prstGeom>
          <a:solidFill>
            <a:srgbClr val="F5F6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84FA22B-9C2D-FC6A-886E-391179A7477C}"/>
              </a:ext>
            </a:extLst>
          </p:cNvPr>
          <p:cNvSpPr txBox="1"/>
          <p:nvPr/>
        </p:nvSpPr>
        <p:spPr>
          <a:xfrm>
            <a:off x="777240" y="1951540"/>
            <a:ext cx="10332720" cy="8229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250" b="0">
                <a:solidFill>
                  <a:srgbClr val="222222"/>
                </a:solidFill>
                <a:latin typeface="Malgun Gothic"/>
              </a:rPr>
              <a:t>최근 에너지 사용량이 증가하며 </a:t>
            </a:r>
            <a:r>
              <a:rPr sz="1250" b="1">
                <a:solidFill>
                  <a:srgbClr val="1B5E3A"/>
                </a:solidFill>
                <a:latin typeface="Malgun Gothic"/>
              </a:rPr>
              <a:t>‘에너지 절약 프로그램’</a:t>
            </a:r>
            <a:r>
              <a:rPr sz="1250" b="0">
                <a:solidFill>
                  <a:srgbClr val="222222"/>
                </a:solidFill>
                <a:latin typeface="Malgun Gothic"/>
              </a:rPr>
              <a:t>(예: 여름철 실내온도 26℃ 유지)이 확산되고 있습니다.</a:t>
            </a:r>
          </a:p>
        </p:txBody>
      </p:sp>
      <p:sp>
        <p:nvSpPr>
          <p:cNvPr id="37" name="Rounded Rectangle 18">
            <a:extLst>
              <a:ext uri="{FF2B5EF4-FFF2-40B4-BE49-F238E27FC236}">
                <a16:creationId xmlns:a16="http://schemas.microsoft.com/office/drawing/2014/main" id="{10C2B3B7-C7C1-7247-F069-47E51E486A1C}"/>
              </a:ext>
            </a:extLst>
          </p:cNvPr>
          <p:cNvSpPr/>
          <p:nvPr/>
        </p:nvSpPr>
        <p:spPr>
          <a:xfrm>
            <a:off x="502920" y="3003100"/>
            <a:ext cx="10881360" cy="1143000"/>
          </a:xfrm>
          <a:prstGeom prst="roundRect">
            <a:avLst>
              <a:gd name="adj" fmla="val 6000"/>
            </a:avLst>
          </a:prstGeom>
          <a:solidFill>
            <a:srgbClr val="1B5E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1572A809-B838-9D3D-B31B-22D59D855E3E}"/>
              </a:ext>
            </a:extLst>
          </p:cNvPr>
          <p:cNvSpPr txBox="1"/>
          <p:nvPr/>
        </p:nvSpPr>
        <p:spPr>
          <a:xfrm>
            <a:off x="777240" y="3359157"/>
            <a:ext cx="10332720" cy="43088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2800" b="1" dirty="0">
                <a:solidFill>
                  <a:srgbClr val="FFFFFF"/>
                </a:solidFill>
                <a:latin typeface="Malgun Gothic"/>
              </a:rPr>
              <a:t>“ </a:t>
            </a:r>
            <a:r>
              <a:rPr sz="2800" b="1" dirty="0" err="1">
                <a:solidFill>
                  <a:srgbClr val="FFFFFF"/>
                </a:solidFill>
                <a:latin typeface="Malgun Gothic"/>
              </a:rPr>
              <a:t>우리</a:t>
            </a:r>
            <a:r>
              <a:rPr sz="2800" b="1" dirty="0">
                <a:solidFill>
                  <a:srgbClr val="FFFFFF"/>
                </a:solidFill>
                <a:latin typeface="Malgun Gothic"/>
              </a:rPr>
              <a:t> 건</a:t>
            </a:r>
            <a:r>
              <a:rPr lang="ko-KR" altLang="en-US" sz="2800" b="1" dirty="0">
                <a:solidFill>
                  <a:srgbClr val="FFFFFF"/>
                </a:solidFill>
                <a:latin typeface="Malgun Gothic"/>
              </a:rPr>
              <a:t>물</a:t>
            </a:r>
            <a:r>
              <a:rPr sz="2800" b="1" dirty="0">
                <a:solidFill>
                  <a:srgbClr val="FFFFFF"/>
                </a:solidFill>
                <a:latin typeface="Malgun Gothic"/>
              </a:rPr>
              <a:t>은 </a:t>
            </a:r>
            <a:r>
              <a:rPr sz="2800" b="1" dirty="0" err="1">
                <a:solidFill>
                  <a:srgbClr val="FFFFFF"/>
                </a:solidFill>
                <a:latin typeface="Malgun Gothic"/>
              </a:rPr>
              <a:t>얼마나</a:t>
            </a:r>
            <a:r>
              <a:rPr sz="2800" b="1" dirty="0">
                <a:solidFill>
                  <a:srgbClr val="FFFFFF"/>
                </a:solidFill>
                <a:latin typeface="Malgun Gothic"/>
              </a:rPr>
              <a:t> </a:t>
            </a:r>
            <a:r>
              <a:rPr sz="2800" b="1" dirty="0" err="1">
                <a:solidFill>
                  <a:srgbClr val="FFFFFF"/>
                </a:solidFill>
                <a:latin typeface="Malgun Gothic"/>
              </a:rPr>
              <a:t>에너지를</a:t>
            </a:r>
            <a:r>
              <a:rPr sz="2800" b="1" dirty="0">
                <a:solidFill>
                  <a:srgbClr val="FFFFFF"/>
                </a:solidFill>
                <a:latin typeface="Malgun Gothic"/>
              </a:rPr>
              <a:t> </a:t>
            </a:r>
            <a:r>
              <a:rPr sz="2800" b="1" dirty="0" err="1">
                <a:solidFill>
                  <a:srgbClr val="FFFFFF"/>
                </a:solidFill>
                <a:latin typeface="Malgun Gothic"/>
              </a:rPr>
              <a:t>사용하고</a:t>
            </a:r>
            <a:r>
              <a:rPr sz="2800" b="1" dirty="0">
                <a:solidFill>
                  <a:srgbClr val="FFFFFF"/>
                </a:solidFill>
                <a:latin typeface="Malgun Gothic"/>
              </a:rPr>
              <a:t> </a:t>
            </a:r>
            <a:r>
              <a:rPr sz="2800" b="1" dirty="0" err="1">
                <a:solidFill>
                  <a:srgbClr val="FFFFFF"/>
                </a:solidFill>
                <a:latin typeface="Malgun Gothic"/>
              </a:rPr>
              <a:t>있을까요</a:t>
            </a:r>
            <a:r>
              <a:rPr sz="2800" b="1" dirty="0">
                <a:solidFill>
                  <a:srgbClr val="FFFFFF"/>
                </a:solidFill>
                <a:latin typeface="Malgun Gothic"/>
              </a:rPr>
              <a:t>? ”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728F02AC-E9D9-BA19-61DA-CFF790C0C844}"/>
              </a:ext>
            </a:extLst>
          </p:cNvPr>
          <p:cNvSpPr txBox="1"/>
          <p:nvPr/>
        </p:nvSpPr>
        <p:spPr>
          <a:xfrm>
            <a:off x="502920" y="4420420"/>
            <a:ext cx="36576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250" b="1">
                <a:solidFill>
                  <a:srgbClr val="1B5E3A"/>
                </a:solidFill>
                <a:latin typeface="Malgun Gothic"/>
              </a:rPr>
              <a:t>이 프로젝트의 목적</a:t>
            </a:r>
          </a:p>
        </p:txBody>
      </p:sp>
      <p:sp>
        <p:nvSpPr>
          <p:cNvPr id="43" name="Rounded Rectangle 21">
            <a:extLst>
              <a:ext uri="{FF2B5EF4-FFF2-40B4-BE49-F238E27FC236}">
                <a16:creationId xmlns:a16="http://schemas.microsoft.com/office/drawing/2014/main" id="{17D4FB83-365F-2083-9614-7DDF1361CA3E}"/>
              </a:ext>
            </a:extLst>
          </p:cNvPr>
          <p:cNvSpPr/>
          <p:nvPr/>
        </p:nvSpPr>
        <p:spPr>
          <a:xfrm>
            <a:off x="502920" y="4740460"/>
            <a:ext cx="5349240" cy="1371600"/>
          </a:xfrm>
          <a:prstGeom prst="roundRect">
            <a:avLst>
              <a:gd name="adj" fmla="val 6000"/>
            </a:avLst>
          </a:prstGeom>
          <a:solidFill>
            <a:srgbClr val="F5F6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5" name="Oval 22">
            <a:extLst>
              <a:ext uri="{FF2B5EF4-FFF2-40B4-BE49-F238E27FC236}">
                <a16:creationId xmlns:a16="http://schemas.microsoft.com/office/drawing/2014/main" id="{13ADC80E-A2F8-4FEB-7BA2-B509CBA49CCC}"/>
              </a:ext>
            </a:extLst>
          </p:cNvPr>
          <p:cNvSpPr/>
          <p:nvPr/>
        </p:nvSpPr>
        <p:spPr>
          <a:xfrm>
            <a:off x="777240" y="5159560"/>
            <a:ext cx="384048" cy="384048"/>
          </a:xfrm>
          <a:prstGeom prst="ellipse">
            <a:avLst/>
          </a:prstGeom>
          <a:solidFill>
            <a:srgbClr val="3E914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0EF63BF8-8495-2086-926D-F288BD896F80}"/>
              </a:ext>
            </a:extLst>
          </p:cNvPr>
          <p:cNvSpPr txBox="1"/>
          <p:nvPr/>
        </p:nvSpPr>
        <p:spPr>
          <a:xfrm>
            <a:off x="777240" y="5193555"/>
            <a:ext cx="384048" cy="317395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>
                <a:solidFill>
                  <a:srgbClr val="FFFFFF"/>
                </a:solidFill>
                <a:latin typeface="Malgun Gothic"/>
              </a:rPr>
              <a:t>✓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54A91F23-01C8-5E2F-42D4-0B7730118C17}"/>
              </a:ext>
            </a:extLst>
          </p:cNvPr>
          <p:cNvSpPr txBox="1"/>
          <p:nvPr/>
        </p:nvSpPr>
        <p:spPr>
          <a:xfrm>
            <a:off x="1325880" y="5169713"/>
            <a:ext cx="4251959" cy="26449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50" b="1" dirty="0" err="1">
                <a:solidFill>
                  <a:srgbClr val="222222"/>
                </a:solidFill>
                <a:latin typeface="Malgun Gothic"/>
              </a:rPr>
              <a:t>건물</a:t>
            </a:r>
            <a:r>
              <a:rPr sz="1350" b="1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350" b="1" dirty="0" err="1">
                <a:solidFill>
                  <a:srgbClr val="222222"/>
                </a:solidFill>
                <a:latin typeface="Malgun Gothic"/>
              </a:rPr>
              <a:t>에너지</a:t>
            </a:r>
            <a:r>
              <a:rPr sz="1350" b="1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350" b="1" dirty="0" err="1">
                <a:solidFill>
                  <a:srgbClr val="222222"/>
                </a:solidFill>
                <a:latin typeface="Malgun Gothic"/>
              </a:rPr>
              <a:t>사용량</a:t>
            </a:r>
            <a:r>
              <a:rPr sz="1350" b="1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350" b="1" dirty="0" err="1">
                <a:solidFill>
                  <a:srgbClr val="222222"/>
                </a:solidFill>
                <a:latin typeface="Malgun Gothic"/>
              </a:rPr>
              <a:t>확인</a:t>
            </a:r>
            <a:endParaRPr sz="1350" b="1" dirty="0">
              <a:solidFill>
                <a:srgbClr val="222222"/>
              </a:solidFill>
              <a:latin typeface="Malgun Gothic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6A5561B4-4DF4-A1D4-B7E5-41436CD114CD}"/>
              </a:ext>
            </a:extLst>
          </p:cNvPr>
          <p:cNvSpPr txBox="1"/>
          <p:nvPr/>
        </p:nvSpPr>
        <p:spPr>
          <a:xfrm>
            <a:off x="1325880" y="5567212"/>
            <a:ext cx="4251959" cy="56677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sz="1050" b="0" dirty="0" err="1">
                <a:solidFill>
                  <a:srgbClr val="8A8F87"/>
                </a:solidFill>
                <a:latin typeface="Malgun Gothic"/>
              </a:rPr>
              <a:t>우리</a:t>
            </a:r>
            <a:r>
              <a:rPr sz="1050" b="0" dirty="0">
                <a:solidFill>
                  <a:srgbClr val="8A8F87"/>
                </a:solidFill>
                <a:latin typeface="Malgun Gothic"/>
              </a:rPr>
              <a:t> </a:t>
            </a:r>
            <a:r>
              <a:rPr sz="1050" b="0" dirty="0" err="1">
                <a:solidFill>
                  <a:srgbClr val="8A8F87"/>
                </a:solidFill>
                <a:latin typeface="Malgun Gothic"/>
              </a:rPr>
              <a:t>건물이</a:t>
            </a:r>
            <a:r>
              <a:rPr sz="1050" b="0" dirty="0">
                <a:solidFill>
                  <a:srgbClr val="8A8F87"/>
                </a:solidFill>
                <a:latin typeface="Malgun Gothic"/>
              </a:rPr>
              <a:t> </a:t>
            </a:r>
            <a:r>
              <a:rPr sz="1050" b="0" dirty="0" err="1">
                <a:solidFill>
                  <a:srgbClr val="8A8F87"/>
                </a:solidFill>
                <a:latin typeface="Malgun Gothic"/>
              </a:rPr>
              <a:t>실제로</a:t>
            </a:r>
            <a:r>
              <a:rPr sz="1050" b="0" dirty="0">
                <a:solidFill>
                  <a:srgbClr val="8A8F87"/>
                </a:solidFill>
                <a:latin typeface="Malgun Gothic"/>
              </a:rPr>
              <a:t> </a:t>
            </a:r>
            <a:r>
              <a:rPr sz="1050" b="0" dirty="0" err="1">
                <a:solidFill>
                  <a:srgbClr val="8A8F87"/>
                </a:solidFill>
                <a:latin typeface="Malgun Gothic"/>
              </a:rPr>
              <a:t>얼마나</a:t>
            </a:r>
            <a:r>
              <a:rPr sz="1050" b="0" dirty="0">
                <a:solidFill>
                  <a:srgbClr val="8A8F87"/>
                </a:solidFill>
                <a:latin typeface="Malgun Gothic"/>
              </a:rPr>
              <a:t> </a:t>
            </a:r>
            <a:r>
              <a:rPr sz="1050" b="0" dirty="0" err="1">
                <a:solidFill>
                  <a:srgbClr val="8A8F87"/>
                </a:solidFill>
                <a:latin typeface="Malgun Gothic"/>
              </a:rPr>
              <a:t>에너지를</a:t>
            </a:r>
            <a:r>
              <a:rPr sz="1050" b="0" dirty="0">
                <a:solidFill>
                  <a:srgbClr val="8A8F87"/>
                </a:solidFill>
                <a:latin typeface="Malgun Gothic"/>
              </a:rPr>
              <a:t> </a:t>
            </a:r>
            <a:r>
              <a:rPr sz="1050" b="0" dirty="0" err="1">
                <a:solidFill>
                  <a:srgbClr val="8A8F87"/>
                </a:solidFill>
                <a:latin typeface="Malgun Gothic"/>
              </a:rPr>
              <a:t>쓰고</a:t>
            </a:r>
            <a:r>
              <a:rPr sz="1050" b="0" dirty="0">
                <a:solidFill>
                  <a:srgbClr val="8A8F87"/>
                </a:solidFill>
                <a:latin typeface="Malgun Gothic"/>
              </a:rPr>
              <a:t> </a:t>
            </a:r>
            <a:r>
              <a:rPr sz="1050" b="0" dirty="0" err="1">
                <a:solidFill>
                  <a:srgbClr val="8A8F87"/>
                </a:solidFill>
                <a:latin typeface="Malgun Gothic"/>
              </a:rPr>
              <a:t>있는지</a:t>
            </a:r>
            <a:r>
              <a:rPr sz="1050" b="0" dirty="0">
                <a:solidFill>
                  <a:srgbClr val="8A8F87"/>
                </a:solidFill>
                <a:latin typeface="Malgun Gothic"/>
              </a:rPr>
              <a:t> </a:t>
            </a:r>
            <a:r>
              <a:rPr sz="1050" b="0" dirty="0" err="1">
                <a:solidFill>
                  <a:srgbClr val="8A8F87"/>
                </a:solidFill>
                <a:latin typeface="Malgun Gothic"/>
              </a:rPr>
              <a:t>데이터로</a:t>
            </a:r>
            <a:r>
              <a:rPr sz="1050" b="0" dirty="0">
                <a:solidFill>
                  <a:srgbClr val="8A8F87"/>
                </a:solidFill>
                <a:latin typeface="Malgun Gothic"/>
              </a:rPr>
              <a:t> </a:t>
            </a:r>
            <a:r>
              <a:rPr sz="1050" b="0" dirty="0" err="1">
                <a:solidFill>
                  <a:srgbClr val="8A8F87"/>
                </a:solidFill>
                <a:latin typeface="Malgun Gothic"/>
              </a:rPr>
              <a:t>확인</a:t>
            </a:r>
            <a:endParaRPr sz="1050" b="0" dirty="0">
              <a:solidFill>
                <a:srgbClr val="8A8F87"/>
              </a:solidFill>
              <a:latin typeface="Malgun Gothic"/>
            </a:endParaRPr>
          </a:p>
        </p:txBody>
      </p:sp>
      <p:sp>
        <p:nvSpPr>
          <p:cNvPr id="53" name="Rounded Rectangle 26">
            <a:extLst>
              <a:ext uri="{FF2B5EF4-FFF2-40B4-BE49-F238E27FC236}">
                <a16:creationId xmlns:a16="http://schemas.microsoft.com/office/drawing/2014/main" id="{5DDF9462-2B5E-B66F-F5BF-E5B9E904E16E}"/>
              </a:ext>
            </a:extLst>
          </p:cNvPr>
          <p:cNvSpPr/>
          <p:nvPr/>
        </p:nvSpPr>
        <p:spPr>
          <a:xfrm>
            <a:off x="6035040" y="4740460"/>
            <a:ext cx="5349240" cy="1371600"/>
          </a:xfrm>
          <a:prstGeom prst="roundRect">
            <a:avLst>
              <a:gd name="adj" fmla="val 6000"/>
            </a:avLst>
          </a:prstGeom>
          <a:solidFill>
            <a:srgbClr val="F5F6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5" name="Oval 27">
            <a:extLst>
              <a:ext uri="{FF2B5EF4-FFF2-40B4-BE49-F238E27FC236}">
                <a16:creationId xmlns:a16="http://schemas.microsoft.com/office/drawing/2014/main" id="{D5D6B7DE-FD24-7543-F5D4-8784038EE9EE}"/>
              </a:ext>
            </a:extLst>
          </p:cNvPr>
          <p:cNvSpPr/>
          <p:nvPr/>
        </p:nvSpPr>
        <p:spPr>
          <a:xfrm>
            <a:off x="6309359" y="5204010"/>
            <a:ext cx="384048" cy="384048"/>
          </a:xfrm>
          <a:prstGeom prst="ellipse">
            <a:avLst/>
          </a:prstGeom>
          <a:solidFill>
            <a:srgbClr val="3E914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5EB09521-4392-CC98-09EE-CCDC658E365D}"/>
              </a:ext>
            </a:extLst>
          </p:cNvPr>
          <p:cNvSpPr txBox="1"/>
          <p:nvPr/>
        </p:nvSpPr>
        <p:spPr>
          <a:xfrm>
            <a:off x="6309359" y="5210360"/>
            <a:ext cx="384048" cy="384049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600" b="1" dirty="0">
                <a:solidFill>
                  <a:srgbClr val="FFFFFF"/>
                </a:solidFill>
                <a:latin typeface="Malgun Gothic"/>
              </a:rPr>
              <a:t>✓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71C40A04-5242-DD61-E844-F3194B01FA5E}"/>
              </a:ext>
            </a:extLst>
          </p:cNvPr>
          <p:cNvSpPr txBox="1"/>
          <p:nvPr/>
        </p:nvSpPr>
        <p:spPr>
          <a:xfrm>
            <a:off x="6858000" y="5192072"/>
            <a:ext cx="4251959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50" b="1">
                <a:solidFill>
                  <a:srgbClr val="222222"/>
                </a:solidFill>
                <a:latin typeface="Malgun Gothic"/>
              </a:rPr>
              <a:t>환경 건축물 등급 진단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75FE7476-918B-32C0-9807-9629DA1B302B}"/>
              </a:ext>
            </a:extLst>
          </p:cNvPr>
          <p:cNvSpPr txBox="1"/>
          <p:nvPr/>
        </p:nvSpPr>
        <p:spPr>
          <a:xfrm>
            <a:off x="6858000" y="5557832"/>
            <a:ext cx="4251959" cy="68580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sz="1050" b="0">
                <a:solidFill>
                  <a:srgbClr val="8A8F87"/>
                </a:solidFill>
                <a:latin typeface="Malgun Gothic"/>
              </a:rPr>
              <a:t>국내 기준으로 어느 등급에 해당하는지 확인할 수 있는 보고서 제공</a:t>
            </a:r>
          </a:p>
        </p:txBody>
      </p:sp>
    </p:spTree>
    <p:extLst>
      <p:ext uri="{BB962C8B-B14F-4D97-AF65-F5344CB8AC3E}">
        <p14:creationId xmlns:p14="http://schemas.microsoft.com/office/powerpoint/2010/main" val="7026440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Oval 2"/>
          <p:cNvSpPr/>
          <p:nvPr/>
        </p:nvSpPr>
        <p:spPr>
          <a:xfrm>
            <a:off x="502920" y="457200"/>
            <a:ext cx="512064" cy="512064"/>
          </a:xfrm>
          <a:prstGeom prst="ellipse">
            <a:avLst/>
          </a:prstGeom>
          <a:solidFill>
            <a:srgbClr val="1B5E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02920" y="597816"/>
            <a:ext cx="512064" cy="2308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500" b="1" dirty="0">
                <a:solidFill>
                  <a:srgbClr val="FFFFFF"/>
                </a:solidFill>
                <a:latin typeface="Malgun Gothic"/>
              </a:rPr>
              <a:t>02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70432" y="384048"/>
            <a:ext cx="7772400" cy="4572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2500" b="1">
                <a:solidFill>
                  <a:srgbClr val="222222"/>
                </a:solidFill>
                <a:latin typeface="Malgun Gothic"/>
              </a:rPr>
              <a:t>사용한 데이터 및 분석 방법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70432" y="841248"/>
            <a:ext cx="7772400" cy="29260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250" b="0">
                <a:solidFill>
                  <a:srgbClr val="8A8F87"/>
                </a:solidFill>
                <a:latin typeface="Malgun Gothic"/>
              </a:rPr>
              <a:t>데이터 출처 · 핵심 발견 · 차별성</a:t>
            </a:r>
          </a:p>
        </p:txBody>
      </p:sp>
      <p:sp>
        <p:nvSpPr>
          <p:cNvPr id="7" name="Rectangle 6"/>
          <p:cNvSpPr/>
          <p:nvPr/>
        </p:nvSpPr>
        <p:spPr>
          <a:xfrm>
            <a:off x="502920" y="6382512"/>
            <a:ext cx="11183112" cy="10972"/>
          </a:xfrm>
          <a:prstGeom prst="rect">
            <a:avLst/>
          </a:prstGeom>
          <a:solidFill>
            <a:srgbClr val="E2E4D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502920" y="6455664"/>
            <a:ext cx="7315200" cy="2743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850" b="0">
                <a:solidFill>
                  <a:srgbClr val="B7BBB3"/>
                </a:solidFill>
                <a:latin typeface="Malgun Gothic"/>
              </a:rPr>
              <a:t>처음인듯 처음아닌 · AI 기반 건물 에너지 피크 예측 및 다국어 진단 보고서 서비스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058400" y="6523574"/>
            <a:ext cx="1170432" cy="138499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1" dirty="0">
                <a:solidFill>
                  <a:srgbClr val="B7BBB3"/>
                </a:solidFill>
                <a:latin typeface="Malgun Gothic"/>
              </a:rPr>
              <a:t>0</a:t>
            </a:r>
            <a:r>
              <a:rPr lang="en-US" altLang="ko-KR" sz="900" b="1" dirty="0">
                <a:solidFill>
                  <a:srgbClr val="B7BBB3"/>
                </a:solidFill>
                <a:latin typeface="Malgun Gothic"/>
              </a:rPr>
              <a:t>5</a:t>
            </a:r>
            <a:r>
              <a:rPr sz="900" b="1" dirty="0">
                <a:solidFill>
                  <a:srgbClr val="B7BBB3"/>
                </a:solidFill>
                <a:latin typeface="Malgun Gothic"/>
              </a:rPr>
              <a:t> / </a:t>
            </a:r>
            <a:r>
              <a:rPr lang="en-US" altLang="ko-KR" sz="900" b="1" dirty="0">
                <a:solidFill>
                  <a:srgbClr val="B7BBB3"/>
                </a:solidFill>
                <a:latin typeface="Malgun Gothic"/>
              </a:rPr>
              <a:t>10</a:t>
            </a:r>
            <a:endParaRPr sz="900" b="1" dirty="0">
              <a:solidFill>
                <a:srgbClr val="B7BBB3"/>
              </a:solidFill>
              <a:latin typeface="Malgun Gothic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502920" y="1280160"/>
            <a:ext cx="10881359" cy="347472"/>
          </a:xfrm>
          <a:prstGeom prst="roundRect">
            <a:avLst>
              <a:gd name="adj" fmla="val 15000"/>
            </a:avLst>
          </a:prstGeom>
          <a:solidFill>
            <a:srgbClr val="1B5E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685800" y="1280160"/>
            <a:ext cx="2971800" cy="34747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00" b="1">
                <a:solidFill>
                  <a:srgbClr val="FFFFFF"/>
                </a:solidFill>
                <a:latin typeface="Malgun Gothic"/>
              </a:rPr>
              <a:t>구분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931920" y="1280160"/>
            <a:ext cx="4800600" cy="34747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00" b="1">
                <a:solidFill>
                  <a:srgbClr val="FFFFFF"/>
                </a:solidFill>
                <a:latin typeface="Malgun Gothic"/>
              </a:rPr>
              <a:t>소스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006839" y="1280160"/>
            <a:ext cx="2286000" cy="34747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00" b="1">
                <a:solidFill>
                  <a:srgbClr val="FFFFFF"/>
                </a:solidFill>
                <a:latin typeface="Malgun Gothic"/>
              </a:rPr>
              <a:t>규모</a:t>
            </a:r>
          </a:p>
        </p:txBody>
      </p:sp>
      <p:sp>
        <p:nvSpPr>
          <p:cNvPr id="14" name="Rectangle 13"/>
          <p:cNvSpPr/>
          <p:nvPr/>
        </p:nvSpPr>
        <p:spPr>
          <a:xfrm>
            <a:off x="502920" y="1627631"/>
            <a:ext cx="10881359" cy="34747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685800" y="1627631"/>
            <a:ext cx="2971800" cy="34747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00" b="0">
                <a:solidFill>
                  <a:srgbClr val="222222"/>
                </a:solidFill>
                <a:latin typeface="Malgun Gothic"/>
              </a:rPr>
              <a:t>건물 전력사용량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931920" y="1627631"/>
            <a:ext cx="4800600" cy="34747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00" b="0">
                <a:solidFill>
                  <a:srgbClr val="222222"/>
                </a:solidFill>
                <a:latin typeface="Malgun Gothic"/>
              </a:rPr>
              <a:t>건축HUB API · 공공데이터포털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006839" y="1716728"/>
            <a:ext cx="2286000" cy="1692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00" b="1" dirty="0">
                <a:solidFill>
                  <a:srgbClr val="1B5E3A"/>
                </a:solidFill>
                <a:latin typeface="Malgun Gothic"/>
              </a:rPr>
              <a:t>4,050만 </a:t>
            </a:r>
            <a:r>
              <a:rPr lang="ko-KR" altLang="en-US" sz="1100" b="1" dirty="0">
                <a:solidFill>
                  <a:srgbClr val="1B5E3A"/>
                </a:solidFill>
                <a:latin typeface="Malgun Gothic"/>
              </a:rPr>
              <a:t>건</a:t>
            </a:r>
            <a:endParaRPr sz="1100" b="1" dirty="0">
              <a:solidFill>
                <a:srgbClr val="1B5E3A"/>
              </a:solidFill>
              <a:latin typeface="Malgun Gothic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02920" y="1975103"/>
            <a:ext cx="10881359" cy="347472"/>
          </a:xfrm>
          <a:prstGeom prst="rect">
            <a:avLst/>
          </a:prstGeom>
          <a:solidFill>
            <a:srgbClr val="F5F6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685800" y="1975103"/>
            <a:ext cx="2971800" cy="34747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00" b="0">
                <a:solidFill>
                  <a:srgbClr val="222222"/>
                </a:solidFill>
                <a:latin typeface="Malgun Gothic"/>
              </a:rPr>
              <a:t>건물 면적·용도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931920" y="1975103"/>
            <a:ext cx="4800600" cy="34747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00" b="0">
                <a:solidFill>
                  <a:srgbClr val="222222"/>
                </a:solidFill>
                <a:latin typeface="Malgun Gothic"/>
              </a:rPr>
              <a:t>건축HUB 건축물대장 표제부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006839" y="1975103"/>
            <a:ext cx="2286000" cy="34747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00" b="1">
                <a:solidFill>
                  <a:srgbClr val="1B5E3A"/>
                </a:solidFill>
                <a:latin typeface="Malgun Gothic"/>
              </a:rPr>
              <a:t>54.6만 동</a:t>
            </a:r>
          </a:p>
        </p:txBody>
      </p:sp>
      <p:sp>
        <p:nvSpPr>
          <p:cNvPr id="22" name="Rectangle 21"/>
          <p:cNvSpPr/>
          <p:nvPr/>
        </p:nvSpPr>
        <p:spPr>
          <a:xfrm>
            <a:off x="502920" y="2322575"/>
            <a:ext cx="10881359" cy="34747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685800" y="2322575"/>
            <a:ext cx="2971800" cy="34747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00" b="0">
                <a:solidFill>
                  <a:srgbClr val="222222"/>
                </a:solidFill>
                <a:latin typeface="Malgun Gothic"/>
              </a:rPr>
              <a:t>기온·습도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931920" y="2411672"/>
            <a:ext cx="4800600" cy="1692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00" b="0" dirty="0" err="1">
                <a:solidFill>
                  <a:srgbClr val="222222"/>
                </a:solidFill>
                <a:latin typeface="Malgun Gothic"/>
              </a:rPr>
              <a:t>기상청</a:t>
            </a:r>
            <a:r>
              <a:rPr sz="1100" b="0" dirty="0">
                <a:solidFill>
                  <a:srgbClr val="222222"/>
                </a:solidFill>
                <a:latin typeface="Malgun Gothic"/>
              </a:rPr>
              <a:t> ASOS</a:t>
            </a:r>
            <a:r>
              <a:rPr lang="en-US" altLang="ko-KR" sz="1100" b="0" dirty="0">
                <a:solidFill>
                  <a:srgbClr val="222222"/>
                </a:solidFill>
                <a:latin typeface="Malgun Gothic"/>
              </a:rPr>
              <a:t>(</a:t>
            </a:r>
            <a:r>
              <a:rPr lang="ko-KR" altLang="en-US" sz="1100" b="0" dirty="0">
                <a:solidFill>
                  <a:srgbClr val="222222"/>
                </a:solidFill>
                <a:latin typeface="Malgun Gothic"/>
              </a:rPr>
              <a:t>기상 관측 시스템</a:t>
            </a:r>
            <a:r>
              <a:rPr lang="en-US" altLang="ko-KR" sz="1100" b="0" dirty="0">
                <a:solidFill>
                  <a:srgbClr val="222222"/>
                </a:solidFill>
                <a:latin typeface="Malgun Gothic"/>
              </a:rPr>
              <a:t>)</a:t>
            </a:r>
            <a:r>
              <a:rPr sz="1100" b="0" dirty="0">
                <a:solidFill>
                  <a:srgbClr val="222222"/>
                </a:solidFill>
                <a:latin typeface="Malgun Gothic"/>
              </a:rPr>
              <a:t> (95개소)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9006839" y="2322575"/>
            <a:ext cx="2286000" cy="34747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00" b="1">
                <a:solidFill>
                  <a:srgbClr val="1B5E3A"/>
                </a:solidFill>
                <a:latin typeface="Malgun Gothic"/>
              </a:rPr>
              <a:t>89,296일</a:t>
            </a:r>
          </a:p>
        </p:txBody>
      </p:sp>
      <p:sp>
        <p:nvSpPr>
          <p:cNvPr id="26" name="Rectangle 25"/>
          <p:cNvSpPr/>
          <p:nvPr/>
        </p:nvSpPr>
        <p:spPr>
          <a:xfrm>
            <a:off x="502920" y="2670047"/>
            <a:ext cx="10881359" cy="347472"/>
          </a:xfrm>
          <a:prstGeom prst="rect">
            <a:avLst/>
          </a:prstGeom>
          <a:solidFill>
            <a:srgbClr val="F5F6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685800" y="2670047"/>
            <a:ext cx="2971800" cy="34747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00" b="0">
                <a:solidFill>
                  <a:srgbClr val="222222"/>
                </a:solidFill>
                <a:latin typeface="Malgun Gothic"/>
              </a:rPr>
              <a:t>에너지 규정 문서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931920" y="2670047"/>
            <a:ext cx="4800600" cy="34747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00" b="0">
                <a:solidFill>
                  <a:srgbClr val="222222"/>
                </a:solidFill>
                <a:latin typeface="Malgun Gothic"/>
              </a:rPr>
              <a:t>ZEB 인증 참고서 등 PDF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9006839" y="2759144"/>
            <a:ext cx="2286000" cy="16927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00" b="1" dirty="0">
                <a:solidFill>
                  <a:srgbClr val="1B5E3A"/>
                </a:solidFill>
                <a:latin typeface="Malgun Gothic"/>
              </a:rPr>
              <a:t>RAG </a:t>
            </a:r>
            <a:r>
              <a:rPr sz="1100" b="1" dirty="0" err="1">
                <a:solidFill>
                  <a:srgbClr val="1B5E3A"/>
                </a:solidFill>
                <a:latin typeface="Malgun Gothic"/>
              </a:rPr>
              <a:t>인덱싱</a:t>
            </a:r>
            <a:r>
              <a:rPr lang="en-US" sz="1100" b="1" dirty="0">
                <a:solidFill>
                  <a:srgbClr val="1B5E3A"/>
                </a:solidFill>
                <a:latin typeface="Malgun Gothic"/>
              </a:rPr>
              <a:t> </a:t>
            </a:r>
            <a:r>
              <a:rPr lang="en-US" altLang="ko-KR" sz="1100" b="1" dirty="0">
                <a:solidFill>
                  <a:srgbClr val="1B5E3A"/>
                </a:solidFill>
                <a:latin typeface="Malgun Gothic"/>
              </a:rPr>
              <a:t>– </a:t>
            </a:r>
            <a:r>
              <a:rPr lang="ko-KR" altLang="en-US" sz="1100" b="1" dirty="0">
                <a:solidFill>
                  <a:srgbClr val="1B5E3A"/>
                </a:solidFill>
                <a:latin typeface="Malgun Gothic"/>
              </a:rPr>
              <a:t>공식문서 </a:t>
            </a:r>
            <a:r>
              <a:rPr lang="en-US" altLang="ko-KR" sz="1100" b="1" dirty="0">
                <a:solidFill>
                  <a:srgbClr val="1B5E3A"/>
                </a:solidFill>
                <a:latin typeface="Malgun Gothic"/>
              </a:rPr>
              <a:t>2</a:t>
            </a:r>
            <a:r>
              <a:rPr lang="ko-KR" altLang="en-US" sz="1100" b="1" dirty="0">
                <a:solidFill>
                  <a:srgbClr val="1B5E3A"/>
                </a:solidFill>
                <a:latin typeface="Malgun Gothic"/>
              </a:rPr>
              <a:t>건 진행</a:t>
            </a:r>
            <a:endParaRPr sz="1100" b="1" dirty="0">
              <a:solidFill>
                <a:srgbClr val="1B5E3A"/>
              </a:solidFill>
              <a:latin typeface="Malgun Gothic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02920" y="3054095"/>
            <a:ext cx="7315200" cy="23774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0">
                <a:solidFill>
                  <a:srgbClr val="8A8F87"/>
                </a:solidFill>
                <a:latin typeface="Malgun Gothic"/>
              </a:rPr>
              <a:t>※ 전력사용량·규정 문서는 2024~2026년 누적 기준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02920" y="3429000"/>
            <a:ext cx="45720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1">
                <a:solidFill>
                  <a:srgbClr val="1B5E3A"/>
                </a:solidFill>
                <a:latin typeface="Malgun Gothic"/>
              </a:rPr>
              <a:t>분석 방법 · 핵심 발견</a:t>
            </a:r>
          </a:p>
        </p:txBody>
      </p:sp>
      <p:sp>
        <p:nvSpPr>
          <p:cNvPr id="32" name="Oval 31"/>
          <p:cNvSpPr/>
          <p:nvPr/>
        </p:nvSpPr>
        <p:spPr>
          <a:xfrm>
            <a:off x="502920" y="3831335"/>
            <a:ext cx="109728" cy="109728"/>
          </a:xfrm>
          <a:prstGeom prst="ellipse">
            <a:avLst/>
          </a:prstGeom>
          <a:solidFill>
            <a:srgbClr val="3E914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3" name="TextBox 32"/>
          <p:cNvSpPr txBox="1"/>
          <p:nvPr/>
        </p:nvSpPr>
        <p:spPr>
          <a:xfrm>
            <a:off x="749808" y="3776472"/>
            <a:ext cx="10424160" cy="29260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00" b="0">
                <a:solidFill>
                  <a:srgbClr val="222222"/>
                </a:solidFill>
                <a:latin typeface="Malgun Gothic"/>
              </a:rPr>
              <a:t>결측치는 0으로 채우지 않고 집계에서 제외 — 수집 단계부터 일관 적용</a:t>
            </a:r>
          </a:p>
        </p:txBody>
      </p:sp>
      <p:sp>
        <p:nvSpPr>
          <p:cNvPr id="34" name="Oval 33"/>
          <p:cNvSpPr/>
          <p:nvPr/>
        </p:nvSpPr>
        <p:spPr>
          <a:xfrm>
            <a:off x="502920" y="4142231"/>
            <a:ext cx="109728" cy="109728"/>
          </a:xfrm>
          <a:prstGeom prst="ellipse">
            <a:avLst/>
          </a:prstGeom>
          <a:solidFill>
            <a:srgbClr val="3E914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5" name="TextBox 34"/>
          <p:cNvSpPr txBox="1"/>
          <p:nvPr/>
        </p:nvSpPr>
        <p:spPr>
          <a:xfrm>
            <a:off x="749808" y="4087368"/>
            <a:ext cx="10424160" cy="29260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00" b="0">
                <a:solidFill>
                  <a:srgbClr val="222222"/>
                </a:solidFill>
                <a:latin typeface="Malgun Gothic"/>
              </a:rPr>
              <a:t>냉난방 부하(|기온-18℃|)가 전력사용량과 더 강한 순위상관 (ρ=0.513)</a:t>
            </a:r>
          </a:p>
        </p:txBody>
      </p:sp>
      <p:sp>
        <p:nvSpPr>
          <p:cNvPr id="36" name="Oval 35"/>
          <p:cNvSpPr/>
          <p:nvPr/>
        </p:nvSpPr>
        <p:spPr>
          <a:xfrm>
            <a:off x="502920" y="4453127"/>
            <a:ext cx="109728" cy="109728"/>
          </a:xfrm>
          <a:prstGeom prst="ellipse">
            <a:avLst/>
          </a:prstGeom>
          <a:solidFill>
            <a:srgbClr val="3E914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TextBox 36"/>
          <p:cNvSpPr txBox="1"/>
          <p:nvPr/>
        </p:nvSpPr>
        <p:spPr>
          <a:xfrm>
            <a:off x="749808" y="4398264"/>
            <a:ext cx="10424160" cy="29260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00" b="0">
                <a:solidFill>
                  <a:srgbClr val="222222"/>
                </a:solidFill>
                <a:latin typeface="Malgun Gothic"/>
              </a:rPr>
              <a:t>건물 규모가 클수록 단위면적당 탄소집약도는 낮음 (소형 29.9 → 초대형 20.0)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502920" y="4837175"/>
            <a:ext cx="45720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1">
                <a:solidFill>
                  <a:srgbClr val="1B5E3A"/>
                </a:solidFill>
                <a:latin typeface="Malgun Gothic"/>
              </a:rPr>
              <a:t>다른 프로젝트와의 차별성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502920" y="5129783"/>
            <a:ext cx="3520440" cy="1133856"/>
          </a:xfrm>
          <a:prstGeom prst="roundRect">
            <a:avLst>
              <a:gd name="adj" fmla="val 6000"/>
            </a:avLst>
          </a:prstGeom>
          <a:solidFill>
            <a:srgbClr val="F5F6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0" name="TextBox 39"/>
          <p:cNvSpPr txBox="1"/>
          <p:nvPr/>
        </p:nvSpPr>
        <p:spPr>
          <a:xfrm>
            <a:off x="731520" y="5346699"/>
            <a:ext cx="306324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50" b="1" dirty="0">
                <a:solidFill>
                  <a:srgbClr val="1B5E3A"/>
                </a:solidFill>
                <a:latin typeface="Malgun Gothic"/>
              </a:rPr>
              <a:t>01  </a:t>
            </a:r>
            <a:r>
              <a:rPr sz="1150" b="1" dirty="0" err="1">
                <a:solidFill>
                  <a:srgbClr val="1B5E3A"/>
                </a:solidFill>
                <a:latin typeface="Malgun Gothic"/>
              </a:rPr>
              <a:t>EDA에서</a:t>
            </a:r>
            <a:r>
              <a:rPr sz="1150" b="1" dirty="0">
                <a:solidFill>
                  <a:srgbClr val="1B5E3A"/>
                </a:solidFill>
                <a:latin typeface="Malgun Gothic"/>
              </a:rPr>
              <a:t> </a:t>
            </a:r>
            <a:r>
              <a:rPr sz="1150" b="1" dirty="0" err="1">
                <a:solidFill>
                  <a:srgbClr val="1B5E3A"/>
                </a:solidFill>
                <a:latin typeface="Malgun Gothic"/>
              </a:rPr>
              <a:t>그치지</a:t>
            </a:r>
            <a:r>
              <a:rPr sz="1150" b="1" dirty="0">
                <a:solidFill>
                  <a:srgbClr val="1B5E3A"/>
                </a:solidFill>
                <a:latin typeface="Malgun Gothic"/>
              </a:rPr>
              <a:t> </a:t>
            </a:r>
            <a:r>
              <a:rPr sz="1150" b="1" dirty="0" err="1">
                <a:solidFill>
                  <a:srgbClr val="1B5E3A"/>
                </a:solidFill>
                <a:latin typeface="Malgun Gothic"/>
              </a:rPr>
              <a:t>않는다</a:t>
            </a:r>
            <a:endParaRPr sz="1150" b="1" dirty="0">
              <a:solidFill>
                <a:srgbClr val="1B5E3A"/>
              </a:solidFill>
              <a:latin typeface="Malgun Gothic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731520" y="5675883"/>
            <a:ext cx="3063240" cy="5486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sz="969" b="0" dirty="0" err="1">
                <a:solidFill>
                  <a:srgbClr val="222222"/>
                </a:solidFill>
                <a:latin typeface="Malgun Gothic"/>
              </a:rPr>
              <a:t>예측</a:t>
            </a:r>
            <a:r>
              <a:rPr sz="969" b="0" dirty="0">
                <a:solidFill>
                  <a:srgbClr val="222222"/>
                </a:solidFill>
                <a:latin typeface="Malgun Gothic"/>
              </a:rPr>
              <a:t>(ML)·</a:t>
            </a:r>
            <a:r>
              <a:rPr sz="969" b="0" dirty="0" err="1">
                <a:solidFill>
                  <a:srgbClr val="222222"/>
                </a:solidFill>
                <a:latin typeface="Malgun Gothic"/>
              </a:rPr>
              <a:t>규정</a:t>
            </a:r>
            <a:r>
              <a:rPr sz="969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969" b="0" dirty="0" err="1">
                <a:solidFill>
                  <a:srgbClr val="222222"/>
                </a:solidFill>
                <a:latin typeface="Malgun Gothic"/>
              </a:rPr>
              <a:t>매칭</a:t>
            </a:r>
            <a:r>
              <a:rPr sz="969" b="0" dirty="0">
                <a:solidFill>
                  <a:srgbClr val="222222"/>
                </a:solidFill>
                <a:latin typeface="Malgun Gothic"/>
              </a:rPr>
              <a:t>(RAG)·</a:t>
            </a:r>
            <a:r>
              <a:rPr sz="969" b="0" dirty="0" err="1">
                <a:solidFill>
                  <a:srgbClr val="222222"/>
                </a:solidFill>
                <a:latin typeface="Malgun Gothic"/>
              </a:rPr>
              <a:t>다국어</a:t>
            </a:r>
            <a:r>
              <a:rPr sz="969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969" b="0" dirty="0" err="1">
                <a:solidFill>
                  <a:srgbClr val="222222"/>
                </a:solidFill>
                <a:latin typeface="Malgun Gothic"/>
              </a:rPr>
              <a:t>리포팅을</a:t>
            </a:r>
            <a:r>
              <a:rPr sz="969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969" b="0" dirty="0" err="1">
                <a:solidFill>
                  <a:srgbClr val="222222"/>
                </a:solidFill>
                <a:latin typeface="Malgun Gothic"/>
              </a:rPr>
              <a:t>하나의</a:t>
            </a:r>
            <a:r>
              <a:rPr sz="969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969" b="0" dirty="0" err="1">
                <a:solidFill>
                  <a:srgbClr val="222222"/>
                </a:solidFill>
                <a:latin typeface="Malgun Gothic"/>
              </a:rPr>
              <a:t>파이프라인으로</a:t>
            </a:r>
            <a:r>
              <a:rPr sz="969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969" b="0" dirty="0" err="1">
                <a:solidFill>
                  <a:srgbClr val="222222"/>
                </a:solidFill>
                <a:latin typeface="Malgun Gothic"/>
              </a:rPr>
              <a:t>연결</a:t>
            </a:r>
            <a:endParaRPr sz="969" b="0" dirty="0">
              <a:solidFill>
                <a:srgbClr val="222222"/>
              </a:solidFill>
              <a:latin typeface="Malgun Gothic"/>
            </a:endParaRPr>
          </a:p>
        </p:txBody>
      </p:sp>
      <p:sp>
        <p:nvSpPr>
          <p:cNvPr id="42" name="Rounded Rectangle 41"/>
          <p:cNvSpPr/>
          <p:nvPr/>
        </p:nvSpPr>
        <p:spPr>
          <a:xfrm>
            <a:off x="4105656" y="5129783"/>
            <a:ext cx="3520440" cy="1133856"/>
          </a:xfrm>
          <a:prstGeom prst="roundRect">
            <a:avLst>
              <a:gd name="adj" fmla="val 6000"/>
            </a:avLst>
          </a:prstGeom>
          <a:solidFill>
            <a:srgbClr val="F5F6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3" name="TextBox 42"/>
          <p:cNvSpPr txBox="1"/>
          <p:nvPr/>
        </p:nvSpPr>
        <p:spPr>
          <a:xfrm>
            <a:off x="4334256" y="5346699"/>
            <a:ext cx="306324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50" b="1">
                <a:solidFill>
                  <a:srgbClr val="1B5E3A"/>
                </a:solidFill>
                <a:latin typeface="Malgun Gothic"/>
              </a:rPr>
              <a:t>02  번역을 경계(boundary)로 설계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4334256" y="5675883"/>
            <a:ext cx="3063240" cy="5486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sz="969" b="0">
                <a:solidFill>
                  <a:srgbClr val="222222"/>
                </a:solidFill>
                <a:latin typeface="Malgun Gothic"/>
              </a:rPr>
              <a:t>원본 규정 문서 번역(수집)과 챗봇 응답 번역(출력)을 같은 엔진으로 재사용</a:t>
            </a:r>
          </a:p>
        </p:txBody>
      </p:sp>
      <p:sp>
        <p:nvSpPr>
          <p:cNvPr id="45" name="Rounded Rectangle 44"/>
          <p:cNvSpPr/>
          <p:nvPr/>
        </p:nvSpPr>
        <p:spPr>
          <a:xfrm>
            <a:off x="7708392" y="5129783"/>
            <a:ext cx="3520440" cy="1133856"/>
          </a:xfrm>
          <a:prstGeom prst="roundRect">
            <a:avLst>
              <a:gd name="adj" fmla="val 6000"/>
            </a:avLst>
          </a:prstGeom>
          <a:solidFill>
            <a:srgbClr val="F5F6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6" name="TextBox 45"/>
          <p:cNvSpPr txBox="1"/>
          <p:nvPr/>
        </p:nvSpPr>
        <p:spPr>
          <a:xfrm>
            <a:off x="7936992" y="5346699"/>
            <a:ext cx="306324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50" b="1">
                <a:solidFill>
                  <a:srgbClr val="1B5E3A"/>
                </a:solidFill>
                <a:latin typeface="Malgun Gothic"/>
              </a:rPr>
              <a:t>03  실측 데이터로 진단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7936992" y="5675883"/>
            <a:ext cx="3063240" cy="5486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sz="969" b="0">
                <a:solidFill>
                  <a:srgbClr val="222222"/>
                </a:solidFill>
                <a:latin typeface="Malgun Gothic"/>
              </a:rPr>
              <a:t>가정치가 아닌 정부 공개 건물별 실적 데이터로 검증 가능한 진단 제공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2">
            <a:extLst>
              <a:ext uri="{FF2B5EF4-FFF2-40B4-BE49-F238E27FC236}">
                <a16:creationId xmlns:a16="http://schemas.microsoft.com/office/drawing/2014/main" id="{5BDA5BAC-8231-BA5C-864A-AFC35A889D8F}"/>
              </a:ext>
            </a:extLst>
          </p:cNvPr>
          <p:cNvSpPr/>
          <p:nvPr/>
        </p:nvSpPr>
        <p:spPr>
          <a:xfrm>
            <a:off x="502920" y="457200"/>
            <a:ext cx="512064" cy="512064"/>
          </a:xfrm>
          <a:prstGeom prst="ellipse">
            <a:avLst/>
          </a:prstGeom>
          <a:solidFill>
            <a:srgbClr val="1B5E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0D80C55-EB08-9222-1BAC-B3A4A68F0756}"/>
              </a:ext>
            </a:extLst>
          </p:cNvPr>
          <p:cNvSpPr txBox="1"/>
          <p:nvPr/>
        </p:nvSpPr>
        <p:spPr>
          <a:xfrm>
            <a:off x="502920" y="597816"/>
            <a:ext cx="512064" cy="2308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500" b="1" dirty="0">
                <a:solidFill>
                  <a:srgbClr val="FFFFFF"/>
                </a:solidFill>
                <a:latin typeface="Malgun Gothic"/>
              </a:rPr>
              <a:t>03</a:t>
            </a:r>
            <a:endParaRPr sz="1500" b="1" dirty="0">
              <a:solidFill>
                <a:srgbClr val="FFFFFF"/>
              </a:solidFill>
              <a:latin typeface="Malgun Gothic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544DFB3-37E9-2E3F-7705-9B7117D69DE6}"/>
              </a:ext>
            </a:extLst>
          </p:cNvPr>
          <p:cNvSpPr txBox="1"/>
          <p:nvPr/>
        </p:nvSpPr>
        <p:spPr>
          <a:xfrm>
            <a:off x="1170432" y="384048"/>
            <a:ext cx="8686800" cy="4572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2500" b="1">
                <a:solidFill>
                  <a:srgbClr val="222222"/>
                </a:solidFill>
                <a:latin typeface="Malgun Gothic"/>
              </a:rPr>
              <a:t>프로젝트 데이터 분석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DE53CE9-AC30-5403-7B04-50E95830D416}"/>
              </a:ext>
            </a:extLst>
          </p:cNvPr>
          <p:cNvSpPr txBox="1"/>
          <p:nvPr/>
        </p:nvSpPr>
        <p:spPr>
          <a:xfrm>
            <a:off x="1170432" y="841248"/>
            <a:ext cx="8686800" cy="29260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250" b="0">
                <a:solidFill>
                  <a:srgbClr val="8A8F87"/>
                </a:solidFill>
                <a:latin typeface="Malgun Gothic"/>
              </a:rPr>
              <a:t>전국 건물 데이터로 확인한 사실</a:t>
            </a:r>
          </a:p>
        </p:txBody>
      </p:sp>
      <p:sp>
        <p:nvSpPr>
          <p:cNvPr id="13" name="Rectangle 6">
            <a:extLst>
              <a:ext uri="{FF2B5EF4-FFF2-40B4-BE49-F238E27FC236}">
                <a16:creationId xmlns:a16="http://schemas.microsoft.com/office/drawing/2014/main" id="{1D7CA68D-6E70-3C3C-B0AA-FA1AED34BE50}"/>
              </a:ext>
            </a:extLst>
          </p:cNvPr>
          <p:cNvSpPr/>
          <p:nvPr/>
        </p:nvSpPr>
        <p:spPr>
          <a:xfrm>
            <a:off x="502920" y="6382512"/>
            <a:ext cx="11183112" cy="10972"/>
          </a:xfrm>
          <a:prstGeom prst="rect">
            <a:avLst/>
          </a:prstGeom>
          <a:solidFill>
            <a:srgbClr val="E2E4D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328265A-F494-4968-E917-5E073607A2AB}"/>
              </a:ext>
            </a:extLst>
          </p:cNvPr>
          <p:cNvSpPr txBox="1"/>
          <p:nvPr/>
        </p:nvSpPr>
        <p:spPr>
          <a:xfrm>
            <a:off x="502920" y="6455664"/>
            <a:ext cx="7315200" cy="2743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850" b="0">
                <a:solidFill>
                  <a:srgbClr val="B7BBB3"/>
                </a:solidFill>
                <a:latin typeface="Malgun Gothic"/>
              </a:rPr>
              <a:t>처음인듯 처음아닌 · AI 기반 건물 에너지 피크 예측 및 다국어 진단 보고서 서비스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AB3B998-F228-7387-0CE3-92B5C910DA0C}"/>
              </a:ext>
            </a:extLst>
          </p:cNvPr>
          <p:cNvSpPr txBox="1"/>
          <p:nvPr/>
        </p:nvSpPr>
        <p:spPr>
          <a:xfrm>
            <a:off x="10058400" y="6523574"/>
            <a:ext cx="1170432" cy="138499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1" dirty="0">
                <a:solidFill>
                  <a:srgbClr val="B7BBB3"/>
                </a:solidFill>
                <a:latin typeface="Malgun Gothic"/>
              </a:rPr>
              <a:t>0</a:t>
            </a:r>
            <a:r>
              <a:rPr lang="en-US" altLang="ko-KR" sz="900" b="1" dirty="0">
                <a:solidFill>
                  <a:srgbClr val="B7BBB3"/>
                </a:solidFill>
                <a:latin typeface="Malgun Gothic"/>
              </a:rPr>
              <a:t>6</a:t>
            </a:r>
            <a:r>
              <a:rPr sz="900" b="1" dirty="0">
                <a:solidFill>
                  <a:srgbClr val="B7BBB3"/>
                </a:solidFill>
                <a:latin typeface="Malgun Gothic"/>
              </a:rPr>
              <a:t> / </a:t>
            </a:r>
            <a:r>
              <a:rPr lang="en-US" altLang="ko-KR" sz="900" b="1" dirty="0">
                <a:solidFill>
                  <a:srgbClr val="B7BBB3"/>
                </a:solidFill>
                <a:latin typeface="Malgun Gothic"/>
              </a:rPr>
              <a:t>10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1DD3EBB-A9E8-E1E5-7841-0C0A22BA1B74}"/>
              </a:ext>
            </a:extLst>
          </p:cNvPr>
          <p:cNvSpPr txBox="1"/>
          <p:nvPr/>
        </p:nvSpPr>
        <p:spPr>
          <a:xfrm>
            <a:off x="502920" y="1280160"/>
            <a:ext cx="1051560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0">
                <a:solidFill>
                  <a:srgbClr val="222222"/>
                </a:solidFill>
                <a:latin typeface="Malgun Gothic"/>
              </a:rPr>
              <a:t>실제 전국 건물 전력·기온 데이터를 분석한 결과, 다음과 같은 사실을 알게 되었습니다.</a:t>
            </a:r>
          </a:p>
        </p:txBody>
      </p:sp>
      <p:pic>
        <p:nvPicPr>
          <p:cNvPr id="21" name="Picture 10" descr="crop_monthly_temp.png">
            <a:extLst>
              <a:ext uri="{FF2B5EF4-FFF2-40B4-BE49-F238E27FC236}">
                <a16:creationId xmlns:a16="http://schemas.microsoft.com/office/drawing/2014/main" id="{C7F1ECE4-8615-3386-4791-2A6013282F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211" y="1993392"/>
            <a:ext cx="4576657" cy="3063240"/>
          </a:xfrm>
          <a:prstGeom prst="rect">
            <a:avLst/>
          </a:prstGeom>
        </p:spPr>
      </p:pic>
      <p:pic>
        <p:nvPicPr>
          <p:cNvPr id="23" name="Picture 11" descr="crop_carbon_hist.png">
            <a:extLst>
              <a:ext uri="{FF2B5EF4-FFF2-40B4-BE49-F238E27FC236}">
                <a16:creationId xmlns:a16="http://schemas.microsoft.com/office/drawing/2014/main" id="{E41D87F3-28CE-B23F-3739-602D19C02A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97938" y="1993392"/>
            <a:ext cx="4903470" cy="3063240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59BF3D90-6E25-A211-E045-419A1BA61056}"/>
              </a:ext>
            </a:extLst>
          </p:cNvPr>
          <p:cNvSpPr txBox="1"/>
          <p:nvPr/>
        </p:nvSpPr>
        <p:spPr>
          <a:xfrm>
            <a:off x="502920" y="1664208"/>
            <a:ext cx="5349240" cy="16927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00" b="1" dirty="0">
                <a:solidFill>
                  <a:srgbClr val="1B5E3A"/>
                </a:solidFill>
                <a:latin typeface="Malgun Gothic"/>
              </a:rPr>
              <a:t>① </a:t>
            </a:r>
            <a:r>
              <a:rPr sz="1100" b="1" dirty="0" err="1">
                <a:solidFill>
                  <a:srgbClr val="1B5E3A"/>
                </a:solidFill>
                <a:latin typeface="Malgun Gothic"/>
              </a:rPr>
              <a:t>계절</a:t>
            </a:r>
            <a:r>
              <a:rPr lang="ko-KR" altLang="en-US" sz="1100" b="1" dirty="0">
                <a:solidFill>
                  <a:srgbClr val="1B5E3A"/>
                </a:solidFill>
                <a:latin typeface="Malgun Gothic"/>
              </a:rPr>
              <a:t>과 온도</a:t>
            </a:r>
            <a:r>
              <a:rPr sz="1100" b="1" dirty="0">
                <a:solidFill>
                  <a:srgbClr val="1B5E3A"/>
                </a:solidFill>
                <a:latin typeface="Malgun Gothic"/>
              </a:rPr>
              <a:t>에 </a:t>
            </a:r>
            <a:r>
              <a:rPr sz="1100" b="1" dirty="0" err="1">
                <a:solidFill>
                  <a:srgbClr val="1B5E3A"/>
                </a:solidFill>
                <a:latin typeface="Malgun Gothic"/>
              </a:rPr>
              <a:t>따라</a:t>
            </a:r>
            <a:r>
              <a:rPr sz="1100" b="1" dirty="0">
                <a:solidFill>
                  <a:srgbClr val="1B5E3A"/>
                </a:solidFill>
                <a:latin typeface="Malgun Gothic"/>
              </a:rPr>
              <a:t> </a:t>
            </a:r>
            <a:r>
              <a:rPr sz="1100" b="1" dirty="0" err="1">
                <a:solidFill>
                  <a:srgbClr val="1B5E3A"/>
                </a:solidFill>
                <a:latin typeface="Malgun Gothic"/>
              </a:rPr>
              <a:t>전력</a:t>
            </a:r>
            <a:r>
              <a:rPr sz="1100" b="1" dirty="0">
                <a:solidFill>
                  <a:srgbClr val="1B5E3A"/>
                </a:solidFill>
                <a:latin typeface="Malgun Gothic"/>
              </a:rPr>
              <a:t> </a:t>
            </a:r>
            <a:r>
              <a:rPr sz="1100" b="1" dirty="0" err="1">
                <a:solidFill>
                  <a:srgbClr val="1B5E3A"/>
                </a:solidFill>
                <a:latin typeface="Malgun Gothic"/>
              </a:rPr>
              <a:t>사용량이</a:t>
            </a:r>
            <a:r>
              <a:rPr sz="1100" b="1" dirty="0">
                <a:solidFill>
                  <a:srgbClr val="1B5E3A"/>
                </a:solidFill>
                <a:latin typeface="Malgun Gothic"/>
              </a:rPr>
              <a:t> </a:t>
            </a:r>
            <a:r>
              <a:rPr sz="1100" b="1" dirty="0" err="1">
                <a:solidFill>
                  <a:srgbClr val="1B5E3A"/>
                </a:solidFill>
                <a:latin typeface="Malgun Gothic"/>
              </a:rPr>
              <a:t>크게</a:t>
            </a:r>
            <a:r>
              <a:rPr sz="1100" b="1" dirty="0">
                <a:solidFill>
                  <a:srgbClr val="1B5E3A"/>
                </a:solidFill>
                <a:latin typeface="Malgun Gothic"/>
              </a:rPr>
              <a:t> </a:t>
            </a:r>
            <a:r>
              <a:rPr sz="1100" b="1" dirty="0" err="1">
                <a:solidFill>
                  <a:srgbClr val="1B5E3A"/>
                </a:solidFill>
                <a:latin typeface="Malgun Gothic"/>
              </a:rPr>
              <a:t>변동</a:t>
            </a:r>
            <a:endParaRPr sz="1100" b="1" dirty="0">
              <a:solidFill>
                <a:srgbClr val="1B5E3A"/>
              </a:solidFill>
              <a:latin typeface="Malgun Gothic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8A0F26A-B3DB-C39F-E780-66CC7B61D431}"/>
              </a:ext>
            </a:extLst>
          </p:cNvPr>
          <p:cNvSpPr txBox="1"/>
          <p:nvPr/>
        </p:nvSpPr>
        <p:spPr>
          <a:xfrm>
            <a:off x="6035040" y="1664208"/>
            <a:ext cx="534924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00" b="1">
                <a:solidFill>
                  <a:srgbClr val="1B5E3A"/>
                </a:solidFill>
                <a:latin typeface="Malgun Gothic"/>
              </a:rPr>
              <a:t>② 건물마다 탄소배출량 편차가 매우 큼</a:t>
            </a:r>
          </a:p>
        </p:txBody>
      </p:sp>
      <p:sp>
        <p:nvSpPr>
          <p:cNvPr id="29" name="Rounded Rectangle 14">
            <a:extLst>
              <a:ext uri="{FF2B5EF4-FFF2-40B4-BE49-F238E27FC236}">
                <a16:creationId xmlns:a16="http://schemas.microsoft.com/office/drawing/2014/main" id="{9E420C1B-446A-0F32-39DB-47C70914E500}"/>
              </a:ext>
            </a:extLst>
          </p:cNvPr>
          <p:cNvSpPr/>
          <p:nvPr/>
        </p:nvSpPr>
        <p:spPr>
          <a:xfrm>
            <a:off x="5981700" y="5451137"/>
            <a:ext cx="5402580" cy="778043"/>
          </a:xfrm>
          <a:prstGeom prst="roundRect">
            <a:avLst>
              <a:gd name="adj" fmla="val 14041"/>
            </a:avLst>
          </a:prstGeom>
          <a:solidFill>
            <a:srgbClr val="F7E7E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3DB1CD1-B23F-BCA5-37B4-F40E0C165477}"/>
              </a:ext>
            </a:extLst>
          </p:cNvPr>
          <p:cNvSpPr txBox="1"/>
          <p:nvPr/>
        </p:nvSpPr>
        <p:spPr>
          <a:xfrm>
            <a:off x="6257924" y="5568192"/>
            <a:ext cx="4852035" cy="518283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200" b="1" dirty="0">
                <a:solidFill>
                  <a:srgbClr val="C95A3E"/>
                </a:solidFill>
                <a:latin typeface="Malgun Gothic"/>
              </a:rPr>
              <a:t>찾아낸 문제점 </a:t>
            </a:r>
            <a:r>
              <a:rPr lang="en-US" altLang="ko-KR" sz="1200" b="1" dirty="0">
                <a:solidFill>
                  <a:srgbClr val="C95A3E"/>
                </a:solidFill>
                <a:latin typeface="Malgun Gothic"/>
              </a:rPr>
              <a:t> </a:t>
            </a:r>
            <a:r>
              <a:rPr sz="1200" dirty="0">
                <a:solidFill>
                  <a:srgbClr val="222222"/>
                </a:solidFill>
                <a:latin typeface="Malgun Gothic"/>
              </a:rPr>
              <a:t>이</a:t>
            </a:r>
            <a:r>
              <a:rPr lang="ko-KR" altLang="en-US" sz="1200" dirty="0" err="1">
                <a:solidFill>
                  <a:srgbClr val="222222"/>
                </a:solidFill>
                <a:latin typeface="Malgun Gothic"/>
              </a:rPr>
              <a:t>러한</a:t>
            </a:r>
            <a:r>
              <a:rPr sz="120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200" dirty="0" err="1">
                <a:solidFill>
                  <a:srgbClr val="222222"/>
                </a:solidFill>
                <a:latin typeface="Malgun Gothic"/>
              </a:rPr>
              <a:t>정보를</a:t>
            </a:r>
            <a:r>
              <a:rPr sz="1200" dirty="0">
                <a:solidFill>
                  <a:srgbClr val="222222"/>
                </a:solidFill>
                <a:latin typeface="Malgun Gothic"/>
              </a:rPr>
              <a:t> </a:t>
            </a:r>
            <a:r>
              <a:rPr lang="ko-KR" altLang="en-US" sz="1200" dirty="0">
                <a:solidFill>
                  <a:srgbClr val="222222"/>
                </a:solidFill>
                <a:latin typeface="Malgun Gothic"/>
              </a:rPr>
              <a:t>기업</a:t>
            </a:r>
            <a:r>
              <a:rPr lang="en-US" altLang="ko-KR" sz="1200" dirty="0">
                <a:solidFill>
                  <a:srgbClr val="222222"/>
                </a:solidFill>
                <a:latin typeface="Malgun Gothic"/>
              </a:rPr>
              <a:t>/</a:t>
            </a:r>
            <a:r>
              <a:rPr lang="ko-KR" altLang="en-US" sz="1200" dirty="0">
                <a:solidFill>
                  <a:srgbClr val="222222"/>
                </a:solidFill>
                <a:latin typeface="Malgun Gothic"/>
              </a:rPr>
              <a:t>개인</a:t>
            </a:r>
            <a:r>
              <a:rPr lang="en-US" altLang="ko-KR" sz="1200" dirty="0">
                <a:solidFill>
                  <a:srgbClr val="222222"/>
                </a:solidFill>
                <a:latin typeface="Malgun Gothic"/>
              </a:rPr>
              <a:t>/</a:t>
            </a:r>
            <a:r>
              <a:rPr lang="ko-KR" altLang="en-US" sz="1200" dirty="0">
                <a:solidFill>
                  <a:srgbClr val="222222"/>
                </a:solidFill>
                <a:latin typeface="Malgun Gothic"/>
              </a:rPr>
              <a:t>공공기관이 </a:t>
            </a:r>
            <a:r>
              <a:rPr sz="1200" dirty="0" err="1">
                <a:solidFill>
                  <a:srgbClr val="222222"/>
                </a:solidFill>
                <a:latin typeface="Malgun Gothic"/>
              </a:rPr>
              <a:t>직접</a:t>
            </a:r>
            <a:r>
              <a:rPr sz="120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200" dirty="0" err="1">
                <a:solidFill>
                  <a:srgbClr val="222222"/>
                </a:solidFill>
                <a:latin typeface="Malgun Gothic"/>
              </a:rPr>
              <a:t>확인하려면</a:t>
            </a:r>
            <a:endParaRPr lang="en-US" sz="1200" dirty="0">
              <a:solidFill>
                <a:srgbClr val="222222"/>
              </a:solidFill>
              <a:latin typeface="Malgun Gothic"/>
            </a:endParaRPr>
          </a:p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solidFill>
                  <a:srgbClr val="222222"/>
                </a:solidFill>
                <a:latin typeface="Malgun Gothic"/>
              </a:rPr>
              <a:t>             </a:t>
            </a:r>
            <a:r>
              <a:rPr sz="1200" dirty="0" err="1">
                <a:solidFill>
                  <a:srgbClr val="222222"/>
                </a:solidFill>
                <a:latin typeface="Malgun Gothic"/>
              </a:rPr>
              <a:t>데이터</a:t>
            </a:r>
            <a:r>
              <a:rPr sz="120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200" dirty="0" err="1">
                <a:solidFill>
                  <a:srgbClr val="222222"/>
                </a:solidFill>
                <a:latin typeface="Malgun Gothic"/>
              </a:rPr>
              <a:t>수집부터</a:t>
            </a:r>
            <a:r>
              <a:rPr sz="120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200" dirty="0" err="1">
                <a:solidFill>
                  <a:srgbClr val="222222"/>
                </a:solidFill>
                <a:latin typeface="Malgun Gothic"/>
              </a:rPr>
              <a:t>분석까지</a:t>
            </a:r>
            <a:r>
              <a:rPr sz="120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200" dirty="0" err="1">
                <a:solidFill>
                  <a:srgbClr val="222222"/>
                </a:solidFill>
                <a:latin typeface="Malgun Gothic"/>
              </a:rPr>
              <a:t>많은</a:t>
            </a:r>
            <a:r>
              <a:rPr sz="120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200" dirty="0" err="1">
                <a:solidFill>
                  <a:srgbClr val="222222"/>
                </a:solidFill>
                <a:latin typeface="Malgun Gothic"/>
              </a:rPr>
              <a:t>과정이</a:t>
            </a:r>
            <a:r>
              <a:rPr sz="120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200" dirty="0" err="1">
                <a:solidFill>
                  <a:srgbClr val="222222"/>
                </a:solidFill>
                <a:latin typeface="Malgun Gothic"/>
              </a:rPr>
              <a:t>필요하다</a:t>
            </a:r>
            <a:r>
              <a:rPr sz="1200" dirty="0">
                <a:solidFill>
                  <a:srgbClr val="222222"/>
                </a:solidFill>
                <a:latin typeface="Malgun Gothic"/>
              </a:rPr>
              <a:t>.</a:t>
            </a:r>
          </a:p>
        </p:txBody>
      </p:sp>
      <p:sp>
        <p:nvSpPr>
          <p:cNvPr id="33" name="Rounded Rectangle 34">
            <a:extLst>
              <a:ext uri="{FF2B5EF4-FFF2-40B4-BE49-F238E27FC236}">
                <a16:creationId xmlns:a16="http://schemas.microsoft.com/office/drawing/2014/main" id="{0EBB60B3-72DA-A855-588D-215E108B93D1}"/>
              </a:ext>
            </a:extLst>
          </p:cNvPr>
          <p:cNvSpPr/>
          <p:nvPr/>
        </p:nvSpPr>
        <p:spPr>
          <a:xfrm>
            <a:off x="502920" y="5456834"/>
            <a:ext cx="5256530" cy="767182"/>
          </a:xfrm>
          <a:prstGeom prst="roundRect">
            <a:avLst>
              <a:gd name="adj" fmla="val 12622"/>
            </a:avLst>
          </a:prstGeom>
          <a:solidFill>
            <a:srgbClr val="EAF3E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F9B684B-AF08-122D-2169-90453899BB1B}"/>
              </a:ext>
            </a:extLst>
          </p:cNvPr>
          <p:cNvSpPr txBox="1"/>
          <p:nvPr/>
        </p:nvSpPr>
        <p:spPr>
          <a:xfrm>
            <a:off x="777239" y="5611575"/>
            <a:ext cx="4830325" cy="46288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200" b="1" dirty="0" err="1">
                <a:solidFill>
                  <a:srgbClr val="1B5E3A"/>
                </a:solidFill>
                <a:latin typeface="Malgun Gothic"/>
              </a:rPr>
              <a:t>인사이트</a:t>
            </a:r>
            <a:r>
              <a:rPr sz="1200" b="1" dirty="0">
                <a:solidFill>
                  <a:srgbClr val="1B5E3A"/>
                </a:solidFill>
                <a:latin typeface="Malgun Gothic"/>
              </a:rPr>
              <a:t>  </a:t>
            </a:r>
            <a:r>
              <a:rPr sz="1200" b="0" dirty="0" err="1">
                <a:solidFill>
                  <a:srgbClr val="222222"/>
                </a:solidFill>
                <a:latin typeface="Malgun Gothic"/>
              </a:rPr>
              <a:t>여름철</a:t>
            </a:r>
            <a:r>
              <a:rPr sz="1200" b="0" dirty="0">
                <a:solidFill>
                  <a:srgbClr val="222222"/>
                </a:solidFill>
                <a:latin typeface="Malgun Gothic"/>
              </a:rPr>
              <a:t>(8월) </a:t>
            </a:r>
            <a:r>
              <a:rPr sz="1200" b="0" dirty="0" err="1">
                <a:solidFill>
                  <a:srgbClr val="222222"/>
                </a:solidFill>
                <a:latin typeface="Malgun Gothic"/>
              </a:rPr>
              <a:t>전력</a:t>
            </a:r>
            <a:r>
              <a:rPr sz="120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200" b="0" dirty="0" err="1">
                <a:solidFill>
                  <a:srgbClr val="222222"/>
                </a:solidFill>
                <a:latin typeface="Malgun Gothic"/>
              </a:rPr>
              <a:t>피크가</a:t>
            </a:r>
            <a:r>
              <a:rPr sz="120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200" b="0" dirty="0" err="1">
                <a:solidFill>
                  <a:srgbClr val="222222"/>
                </a:solidFill>
                <a:latin typeface="Malgun Gothic"/>
              </a:rPr>
              <a:t>매년</a:t>
            </a:r>
            <a:r>
              <a:rPr sz="120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200" b="0" dirty="0" err="1">
                <a:solidFill>
                  <a:srgbClr val="222222"/>
                </a:solidFill>
                <a:latin typeface="Malgun Gothic"/>
              </a:rPr>
              <a:t>반복</a:t>
            </a:r>
            <a:r>
              <a:rPr sz="120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200" b="0" dirty="0" err="1">
                <a:solidFill>
                  <a:srgbClr val="222222"/>
                </a:solidFill>
                <a:latin typeface="Malgun Gothic"/>
              </a:rPr>
              <a:t>재현되고</a:t>
            </a:r>
            <a:r>
              <a:rPr sz="1200" b="0" dirty="0">
                <a:solidFill>
                  <a:srgbClr val="222222"/>
                </a:solidFill>
                <a:latin typeface="Malgun Gothic"/>
              </a:rPr>
              <a:t>, </a:t>
            </a:r>
            <a:r>
              <a:rPr sz="1200" b="0" dirty="0" err="1">
                <a:solidFill>
                  <a:srgbClr val="222222"/>
                </a:solidFill>
                <a:latin typeface="Malgun Gothic"/>
              </a:rPr>
              <a:t>건물</a:t>
            </a:r>
            <a:r>
              <a:rPr sz="120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200" b="0" dirty="0" err="1">
                <a:solidFill>
                  <a:srgbClr val="222222"/>
                </a:solidFill>
                <a:latin typeface="Malgun Gothic"/>
              </a:rPr>
              <a:t>규모가</a:t>
            </a:r>
            <a:endParaRPr lang="en-US" sz="1200" dirty="0">
              <a:solidFill>
                <a:srgbClr val="222222"/>
              </a:solidFill>
              <a:latin typeface="Malgun Gothic"/>
            </a:endParaRPr>
          </a:p>
          <a:p>
            <a:pPr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b="0" dirty="0">
                <a:solidFill>
                  <a:srgbClr val="222222"/>
                </a:solidFill>
                <a:latin typeface="Malgun Gothic"/>
              </a:rPr>
              <a:t>             </a:t>
            </a:r>
            <a:r>
              <a:rPr sz="1200" b="0" dirty="0" err="1">
                <a:solidFill>
                  <a:srgbClr val="222222"/>
                </a:solidFill>
                <a:latin typeface="Malgun Gothic"/>
              </a:rPr>
              <a:t>클수록</a:t>
            </a:r>
            <a:r>
              <a:rPr sz="120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200" b="0" dirty="0" err="1">
                <a:solidFill>
                  <a:srgbClr val="222222"/>
                </a:solidFill>
                <a:latin typeface="Malgun Gothic"/>
              </a:rPr>
              <a:t>단위면적당</a:t>
            </a:r>
            <a:r>
              <a:rPr sz="120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200" b="0" dirty="0" err="1">
                <a:solidFill>
                  <a:srgbClr val="222222"/>
                </a:solidFill>
                <a:latin typeface="Malgun Gothic"/>
              </a:rPr>
              <a:t>탄소집약도는</a:t>
            </a:r>
            <a:r>
              <a:rPr sz="120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200" b="0" dirty="0" err="1">
                <a:solidFill>
                  <a:srgbClr val="222222"/>
                </a:solidFill>
                <a:latin typeface="Malgun Gothic"/>
              </a:rPr>
              <a:t>오히려</a:t>
            </a:r>
            <a:r>
              <a:rPr sz="120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200" b="0" dirty="0" err="1">
                <a:solidFill>
                  <a:srgbClr val="222222"/>
                </a:solidFill>
                <a:latin typeface="Malgun Gothic"/>
              </a:rPr>
              <a:t>낮아진다</a:t>
            </a:r>
            <a:r>
              <a:rPr sz="1200" b="0" dirty="0">
                <a:solidFill>
                  <a:srgbClr val="222222"/>
                </a:solidFill>
                <a:latin typeface="Malgun Gothic"/>
              </a:rPr>
              <a:t>.</a:t>
            </a:r>
          </a:p>
        </p:txBody>
      </p:sp>
      <p:sp>
        <p:nvSpPr>
          <p:cNvPr id="4" name="Oval 2">
            <a:extLst>
              <a:ext uri="{FF2B5EF4-FFF2-40B4-BE49-F238E27FC236}">
                <a16:creationId xmlns:a16="http://schemas.microsoft.com/office/drawing/2014/main" id="{07F69F3E-0FE8-107E-6497-AC7EFA5BDBBC}"/>
              </a:ext>
            </a:extLst>
          </p:cNvPr>
          <p:cNvSpPr/>
          <p:nvPr/>
        </p:nvSpPr>
        <p:spPr>
          <a:xfrm>
            <a:off x="2103970" y="2267688"/>
            <a:ext cx="375003" cy="385234"/>
          </a:xfrm>
          <a:prstGeom prst="ellipse">
            <a:avLst/>
          </a:prstGeom>
          <a:solidFill>
            <a:schemeClr val="accent2">
              <a:alpha val="36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Oval 2">
            <a:extLst>
              <a:ext uri="{FF2B5EF4-FFF2-40B4-BE49-F238E27FC236}">
                <a16:creationId xmlns:a16="http://schemas.microsoft.com/office/drawing/2014/main" id="{3841A0FC-B735-C77E-CF41-FB6ABD96CAD0}"/>
              </a:ext>
            </a:extLst>
          </p:cNvPr>
          <p:cNvSpPr/>
          <p:nvPr/>
        </p:nvSpPr>
        <p:spPr>
          <a:xfrm>
            <a:off x="3624430" y="2320856"/>
            <a:ext cx="375003" cy="385234"/>
          </a:xfrm>
          <a:prstGeom prst="ellipse">
            <a:avLst/>
          </a:prstGeom>
          <a:solidFill>
            <a:schemeClr val="accent2">
              <a:alpha val="36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Oval 2">
            <a:extLst>
              <a:ext uri="{FF2B5EF4-FFF2-40B4-BE49-F238E27FC236}">
                <a16:creationId xmlns:a16="http://schemas.microsoft.com/office/drawing/2014/main" id="{43C0E880-36A8-6BC1-1506-282C6B2AB82F}"/>
              </a:ext>
            </a:extLst>
          </p:cNvPr>
          <p:cNvSpPr/>
          <p:nvPr/>
        </p:nvSpPr>
        <p:spPr>
          <a:xfrm>
            <a:off x="2802536" y="3288105"/>
            <a:ext cx="375003" cy="385234"/>
          </a:xfrm>
          <a:prstGeom prst="ellipse">
            <a:avLst/>
          </a:prstGeom>
          <a:solidFill>
            <a:schemeClr val="accent1">
              <a:alpha val="34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Oval 2">
            <a:extLst>
              <a:ext uri="{FF2B5EF4-FFF2-40B4-BE49-F238E27FC236}">
                <a16:creationId xmlns:a16="http://schemas.microsoft.com/office/drawing/2014/main" id="{6A3AD396-2E4F-8051-7B83-65465BD8F647}"/>
              </a:ext>
            </a:extLst>
          </p:cNvPr>
          <p:cNvSpPr/>
          <p:nvPr/>
        </p:nvSpPr>
        <p:spPr>
          <a:xfrm>
            <a:off x="2802535" y="4271980"/>
            <a:ext cx="375003" cy="385234"/>
          </a:xfrm>
          <a:prstGeom prst="ellipse">
            <a:avLst/>
          </a:prstGeom>
          <a:solidFill>
            <a:schemeClr val="accent1">
              <a:alpha val="34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Oval 2">
            <a:extLst>
              <a:ext uri="{FF2B5EF4-FFF2-40B4-BE49-F238E27FC236}">
                <a16:creationId xmlns:a16="http://schemas.microsoft.com/office/drawing/2014/main" id="{FDF7AAFA-E7BD-7B6B-AB11-B17B3198E1DF}"/>
              </a:ext>
            </a:extLst>
          </p:cNvPr>
          <p:cNvSpPr/>
          <p:nvPr/>
        </p:nvSpPr>
        <p:spPr>
          <a:xfrm>
            <a:off x="4330080" y="3236383"/>
            <a:ext cx="375003" cy="385234"/>
          </a:xfrm>
          <a:prstGeom prst="ellipse">
            <a:avLst/>
          </a:prstGeom>
          <a:solidFill>
            <a:schemeClr val="accent1">
              <a:alpha val="34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Oval 2">
            <a:extLst>
              <a:ext uri="{FF2B5EF4-FFF2-40B4-BE49-F238E27FC236}">
                <a16:creationId xmlns:a16="http://schemas.microsoft.com/office/drawing/2014/main" id="{9F421D1C-4BB1-038E-6A98-C45AA898508D}"/>
              </a:ext>
            </a:extLst>
          </p:cNvPr>
          <p:cNvSpPr/>
          <p:nvPr/>
        </p:nvSpPr>
        <p:spPr>
          <a:xfrm>
            <a:off x="4306939" y="4350165"/>
            <a:ext cx="375003" cy="385234"/>
          </a:xfrm>
          <a:prstGeom prst="ellipse">
            <a:avLst/>
          </a:prstGeom>
          <a:solidFill>
            <a:schemeClr val="accent1">
              <a:alpha val="34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28" name="직선 연결선 27">
            <a:extLst>
              <a:ext uri="{FF2B5EF4-FFF2-40B4-BE49-F238E27FC236}">
                <a16:creationId xmlns:a16="http://schemas.microsoft.com/office/drawing/2014/main" id="{99547754-2556-37A4-004F-DDF8C6B00DA1}"/>
              </a:ext>
            </a:extLst>
          </p:cNvPr>
          <p:cNvCxnSpPr/>
          <p:nvPr/>
        </p:nvCxnSpPr>
        <p:spPr>
          <a:xfrm>
            <a:off x="4160520" y="2370667"/>
            <a:ext cx="146419" cy="0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30" name="직선 연결선 29">
            <a:extLst>
              <a:ext uri="{FF2B5EF4-FFF2-40B4-BE49-F238E27FC236}">
                <a16:creationId xmlns:a16="http://schemas.microsoft.com/office/drawing/2014/main" id="{075A23A7-6A33-D845-73C8-489199A3EA04}"/>
              </a:ext>
            </a:extLst>
          </p:cNvPr>
          <p:cNvCxnSpPr/>
          <p:nvPr/>
        </p:nvCxnSpPr>
        <p:spPr>
          <a:xfrm>
            <a:off x="4164746" y="2508248"/>
            <a:ext cx="146419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TextBox 33">
            <a:extLst>
              <a:ext uri="{FF2B5EF4-FFF2-40B4-BE49-F238E27FC236}">
                <a16:creationId xmlns:a16="http://schemas.microsoft.com/office/drawing/2014/main" id="{0A182FFA-8F54-DAF7-E94D-D76A1949FBBC}"/>
              </a:ext>
            </a:extLst>
          </p:cNvPr>
          <p:cNvSpPr txBox="1"/>
          <p:nvPr/>
        </p:nvSpPr>
        <p:spPr>
          <a:xfrm>
            <a:off x="4200734" y="2323650"/>
            <a:ext cx="604433" cy="9233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600" b="1" dirty="0">
                <a:solidFill>
                  <a:schemeClr val="accent6"/>
                </a:solidFill>
                <a:latin typeface="Malgun Gothic"/>
              </a:rPr>
              <a:t>평균기온</a:t>
            </a:r>
            <a:endParaRPr sz="600" b="1" dirty="0">
              <a:solidFill>
                <a:schemeClr val="accent6"/>
              </a:solidFill>
              <a:latin typeface="Malgun Gothic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4034405B-13BA-2726-3F56-3738FEF06ECD}"/>
              </a:ext>
            </a:extLst>
          </p:cNvPr>
          <p:cNvSpPr txBox="1"/>
          <p:nvPr/>
        </p:nvSpPr>
        <p:spPr>
          <a:xfrm>
            <a:off x="4251534" y="2464234"/>
            <a:ext cx="604433" cy="9233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600" b="1" dirty="0">
                <a:solidFill>
                  <a:schemeClr val="accent1"/>
                </a:solidFill>
                <a:latin typeface="Malgun Gothic"/>
              </a:rPr>
              <a:t>전력 사용량</a:t>
            </a:r>
            <a:endParaRPr sz="600" b="1" dirty="0">
              <a:solidFill>
                <a:schemeClr val="accent1"/>
              </a:solidFill>
              <a:latin typeface="Malgun Gothic"/>
            </a:endParaRPr>
          </a:p>
        </p:txBody>
      </p:sp>
    </p:spTree>
    <p:extLst>
      <p:ext uri="{BB962C8B-B14F-4D97-AF65-F5344CB8AC3E}">
        <p14:creationId xmlns:p14="http://schemas.microsoft.com/office/powerpoint/2010/main" val="2012970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502920" y="457200"/>
            <a:ext cx="512064" cy="512064"/>
          </a:xfrm>
          <a:prstGeom prst="ellipse">
            <a:avLst/>
          </a:prstGeom>
          <a:solidFill>
            <a:srgbClr val="1B5E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02920" y="597816"/>
            <a:ext cx="512064" cy="2308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500" b="1" dirty="0">
                <a:solidFill>
                  <a:srgbClr val="FFFFFF"/>
                </a:solidFill>
                <a:latin typeface="Malgun Gothic"/>
              </a:rPr>
              <a:t>04</a:t>
            </a:r>
            <a:endParaRPr sz="1500" b="1" dirty="0">
              <a:solidFill>
                <a:srgbClr val="FFFFFF"/>
              </a:solidFill>
              <a:latin typeface="Malgun Gothic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70432" y="384048"/>
            <a:ext cx="7772400" cy="4572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2500" b="1">
                <a:solidFill>
                  <a:srgbClr val="222222"/>
                </a:solidFill>
                <a:latin typeface="Malgun Gothic"/>
              </a:rPr>
              <a:t>프로젝트 소개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70432" y="841248"/>
            <a:ext cx="7772400" cy="29260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250" b="0">
                <a:solidFill>
                  <a:srgbClr val="8A8F87"/>
                </a:solidFill>
                <a:latin typeface="Malgun Gothic"/>
              </a:rPr>
              <a:t>4단계 AI 파이프라인 · 데이터로 보는 인사이트</a:t>
            </a:r>
          </a:p>
        </p:txBody>
      </p:sp>
      <p:sp>
        <p:nvSpPr>
          <p:cNvPr id="7" name="Rectangle 6"/>
          <p:cNvSpPr/>
          <p:nvPr/>
        </p:nvSpPr>
        <p:spPr>
          <a:xfrm>
            <a:off x="502920" y="6382512"/>
            <a:ext cx="11183112" cy="10972"/>
          </a:xfrm>
          <a:prstGeom prst="rect">
            <a:avLst/>
          </a:prstGeom>
          <a:solidFill>
            <a:srgbClr val="E2E4D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502920" y="6455664"/>
            <a:ext cx="7315200" cy="2743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850" b="0">
                <a:solidFill>
                  <a:srgbClr val="B7BBB3"/>
                </a:solidFill>
                <a:latin typeface="Malgun Gothic"/>
              </a:rPr>
              <a:t>처음인듯 처음아닌 · AI 기반 건물 에너지 피크 예측 및 다국어 진단 보고서 서비스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058400" y="6523574"/>
            <a:ext cx="1170432" cy="138499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1" dirty="0">
                <a:solidFill>
                  <a:srgbClr val="B7BBB3"/>
                </a:solidFill>
                <a:latin typeface="Malgun Gothic"/>
              </a:rPr>
              <a:t>0</a:t>
            </a:r>
            <a:r>
              <a:rPr lang="en-US" altLang="ko-KR" sz="900" b="1" dirty="0">
                <a:solidFill>
                  <a:srgbClr val="B7BBB3"/>
                </a:solidFill>
                <a:latin typeface="Malgun Gothic"/>
              </a:rPr>
              <a:t>7</a:t>
            </a:r>
            <a:r>
              <a:rPr sz="900" b="1" dirty="0">
                <a:solidFill>
                  <a:srgbClr val="B7BBB3"/>
                </a:solidFill>
                <a:latin typeface="Malgun Gothic"/>
              </a:rPr>
              <a:t> / </a:t>
            </a:r>
            <a:r>
              <a:rPr lang="en-US" altLang="ko-KR" sz="900" b="1" dirty="0">
                <a:solidFill>
                  <a:srgbClr val="B7BBB3"/>
                </a:solidFill>
                <a:latin typeface="Malgun Gothic"/>
              </a:rPr>
              <a:t>10</a:t>
            </a:r>
            <a:endParaRPr sz="900" b="1" dirty="0">
              <a:solidFill>
                <a:srgbClr val="B7BBB3"/>
              </a:solidFill>
              <a:latin typeface="Malgun Gothic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502920" y="1298448"/>
            <a:ext cx="4160520" cy="987552"/>
          </a:xfrm>
          <a:prstGeom prst="roundRect">
            <a:avLst>
              <a:gd name="adj" fmla="val 6000"/>
            </a:avLst>
          </a:prstGeom>
          <a:solidFill>
            <a:srgbClr val="F5F6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Oval 10"/>
          <p:cNvSpPr/>
          <p:nvPr/>
        </p:nvSpPr>
        <p:spPr>
          <a:xfrm>
            <a:off x="667512" y="1571751"/>
            <a:ext cx="365760" cy="365760"/>
          </a:xfrm>
          <a:prstGeom prst="ellipse">
            <a:avLst/>
          </a:prstGeom>
          <a:solidFill>
            <a:srgbClr val="3E914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667512" y="1565401"/>
            <a:ext cx="365760" cy="3657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1">
                <a:solidFill>
                  <a:srgbClr val="FFFFFF"/>
                </a:solidFill>
                <a:latin typeface="Malgun Gothic"/>
              </a:rPr>
              <a:t>1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143000" y="1545082"/>
            <a:ext cx="333756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1" dirty="0" err="1">
                <a:solidFill>
                  <a:srgbClr val="222222"/>
                </a:solidFill>
                <a:latin typeface="Malgun Gothic"/>
              </a:rPr>
              <a:t>데이터</a:t>
            </a:r>
            <a:r>
              <a:rPr sz="1300" b="1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300" b="1" dirty="0" err="1">
                <a:solidFill>
                  <a:srgbClr val="222222"/>
                </a:solidFill>
                <a:latin typeface="Malgun Gothic"/>
              </a:rPr>
              <a:t>분석·시각화</a:t>
            </a:r>
            <a:r>
              <a:rPr sz="1300" b="1" dirty="0">
                <a:solidFill>
                  <a:srgbClr val="222222"/>
                </a:solidFill>
                <a:latin typeface="Malgun Gothic"/>
              </a:rPr>
              <a:t>(EDA)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143000" y="1874266"/>
            <a:ext cx="3337560" cy="5029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sz="969" b="0" dirty="0" err="1">
                <a:solidFill>
                  <a:srgbClr val="8A8F87"/>
                </a:solidFill>
                <a:latin typeface="Malgun Gothic"/>
              </a:rPr>
              <a:t>전력·기온</a:t>
            </a:r>
            <a:r>
              <a:rPr sz="969" b="0" dirty="0">
                <a:solidFill>
                  <a:srgbClr val="8A8F87"/>
                </a:solidFill>
                <a:latin typeface="Malgun Gothic"/>
              </a:rPr>
              <a:t> </a:t>
            </a:r>
            <a:r>
              <a:rPr sz="969" b="0" dirty="0" err="1">
                <a:solidFill>
                  <a:srgbClr val="8A8F87"/>
                </a:solidFill>
                <a:latin typeface="Malgun Gothic"/>
              </a:rPr>
              <a:t>공공데이터</a:t>
            </a:r>
            <a:r>
              <a:rPr sz="969" b="0" dirty="0">
                <a:solidFill>
                  <a:srgbClr val="8A8F87"/>
                </a:solidFill>
                <a:latin typeface="Malgun Gothic"/>
              </a:rPr>
              <a:t> </a:t>
            </a:r>
            <a:r>
              <a:rPr sz="969" b="0" dirty="0" err="1">
                <a:solidFill>
                  <a:srgbClr val="8A8F87"/>
                </a:solidFill>
                <a:latin typeface="Malgun Gothic"/>
              </a:rPr>
              <a:t>정제</a:t>
            </a:r>
            <a:r>
              <a:rPr sz="969" b="0" dirty="0">
                <a:solidFill>
                  <a:srgbClr val="8A8F87"/>
                </a:solidFill>
                <a:latin typeface="Malgun Gothic"/>
              </a:rPr>
              <a:t> 및 </a:t>
            </a:r>
            <a:r>
              <a:rPr sz="969" b="0" dirty="0" err="1">
                <a:solidFill>
                  <a:srgbClr val="8A8F87"/>
                </a:solidFill>
                <a:latin typeface="Malgun Gothic"/>
              </a:rPr>
              <a:t>상관·탄소집약도</a:t>
            </a:r>
            <a:r>
              <a:rPr sz="969" b="0" dirty="0">
                <a:solidFill>
                  <a:srgbClr val="8A8F87"/>
                </a:solidFill>
                <a:latin typeface="Malgun Gothic"/>
              </a:rPr>
              <a:t> </a:t>
            </a:r>
            <a:r>
              <a:rPr sz="969" b="0" dirty="0" err="1">
                <a:solidFill>
                  <a:srgbClr val="8A8F87"/>
                </a:solidFill>
                <a:latin typeface="Malgun Gothic"/>
              </a:rPr>
              <a:t>분석</a:t>
            </a:r>
            <a:endParaRPr sz="969" b="0" dirty="0">
              <a:solidFill>
                <a:srgbClr val="8A8F87"/>
              </a:solidFill>
              <a:latin typeface="Malgun Gothic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502920" y="2377440"/>
            <a:ext cx="4160520" cy="987552"/>
          </a:xfrm>
          <a:prstGeom prst="roundRect">
            <a:avLst>
              <a:gd name="adj" fmla="val 6000"/>
            </a:avLst>
          </a:prstGeom>
          <a:solidFill>
            <a:srgbClr val="F5F6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Oval 15"/>
          <p:cNvSpPr/>
          <p:nvPr/>
        </p:nvSpPr>
        <p:spPr>
          <a:xfrm>
            <a:off x="667512" y="2650744"/>
            <a:ext cx="365760" cy="365760"/>
          </a:xfrm>
          <a:prstGeom prst="ellipse">
            <a:avLst/>
          </a:prstGeom>
          <a:solidFill>
            <a:srgbClr val="3E914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667512" y="2650744"/>
            <a:ext cx="365760" cy="3657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1" dirty="0">
                <a:solidFill>
                  <a:srgbClr val="FFFFFF"/>
                </a:solidFill>
                <a:latin typeface="Malgun Gothic"/>
              </a:rPr>
              <a:t>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43000" y="2605024"/>
            <a:ext cx="333756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1">
                <a:solidFill>
                  <a:srgbClr val="222222"/>
                </a:solidFill>
                <a:latin typeface="Malgun Gothic"/>
              </a:rPr>
              <a:t>ML 피크타임·소비량 예측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143000" y="2934208"/>
            <a:ext cx="3337560" cy="5029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sz="969" b="0">
                <a:solidFill>
                  <a:srgbClr val="8A8F87"/>
                </a:solidFill>
                <a:latin typeface="Malgun Gothic"/>
              </a:rPr>
              <a:t>시계열 모델로 익일·7일 피크 및 소비량 예측 (개발 중)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502920" y="3456432"/>
            <a:ext cx="4160520" cy="987552"/>
          </a:xfrm>
          <a:prstGeom prst="roundRect">
            <a:avLst>
              <a:gd name="adj" fmla="val 6000"/>
            </a:avLst>
          </a:prstGeom>
          <a:solidFill>
            <a:srgbClr val="F5F6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Oval 20"/>
          <p:cNvSpPr/>
          <p:nvPr/>
        </p:nvSpPr>
        <p:spPr>
          <a:xfrm>
            <a:off x="667512" y="3729736"/>
            <a:ext cx="365760" cy="365760"/>
          </a:xfrm>
          <a:prstGeom prst="ellipse">
            <a:avLst/>
          </a:prstGeom>
          <a:solidFill>
            <a:srgbClr val="3E914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667512" y="3729736"/>
            <a:ext cx="365760" cy="3657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1">
                <a:solidFill>
                  <a:srgbClr val="FFFFFF"/>
                </a:solidFill>
                <a:latin typeface="Malgun Gothic"/>
              </a:rPr>
              <a:t>3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143000" y="3684016"/>
            <a:ext cx="3337560" cy="200055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1" dirty="0">
                <a:solidFill>
                  <a:srgbClr val="222222"/>
                </a:solidFill>
                <a:latin typeface="Malgun Gothic"/>
              </a:rPr>
              <a:t>RAG </a:t>
            </a:r>
            <a:r>
              <a:rPr lang="ko-KR" altLang="en-US" sz="1300" b="1" dirty="0">
                <a:solidFill>
                  <a:srgbClr val="222222"/>
                </a:solidFill>
                <a:latin typeface="Malgun Gothic"/>
              </a:rPr>
              <a:t>바탕 </a:t>
            </a:r>
            <a:r>
              <a:rPr lang="ko-KR" altLang="en-US" sz="1300" b="1" dirty="0" err="1">
                <a:solidFill>
                  <a:srgbClr val="222222"/>
                </a:solidFill>
                <a:latin typeface="Malgun Gothic"/>
              </a:rPr>
              <a:t>챗봇</a:t>
            </a:r>
            <a:r>
              <a:rPr lang="ko-KR" altLang="en-US" sz="1300" b="1" dirty="0">
                <a:solidFill>
                  <a:srgbClr val="222222"/>
                </a:solidFill>
                <a:latin typeface="Malgun Gothic"/>
              </a:rPr>
              <a:t> </a:t>
            </a:r>
            <a:r>
              <a:rPr lang="en-US" altLang="ko-KR" sz="1300" b="1" dirty="0">
                <a:solidFill>
                  <a:srgbClr val="222222"/>
                </a:solidFill>
                <a:latin typeface="Malgun Gothic"/>
              </a:rPr>
              <a:t>Q&amp;A</a:t>
            </a:r>
            <a:r>
              <a:rPr lang="ko-KR" altLang="en-US" sz="1300" b="1" dirty="0">
                <a:solidFill>
                  <a:srgbClr val="222222"/>
                </a:solidFill>
                <a:latin typeface="Malgun Gothic"/>
              </a:rPr>
              <a:t>사용</a:t>
            </a:r>
            <a:endParaRPr sz="1300" b="1" dirty="0">
              <a:solidFill>
                <a:srgbClr val="222222"/>
              </a:solidFill>
              <a:latin typeface="Malgun Gothic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143000" y="4013200"/>
            <a:ext cx="3337560" cy="5029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sz="969" b="0">
                <a:solidFill>
                  <a:srgbClr val="8A8F87"/>
                </a:solidFill>
                <a:latin typeface="Malgun Gothic"/>
              </a:rPr>
              <a:t>국내외 규정 PDF 하이브리드 검색과 근거 인용 답변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502920" y="4535424"/>
            <a:ext cx="4160520" cy="987552"/>
          </a:xfrm>
          <a:prstGeom prst="roundRect">
            <a:avLst>
              <a:gd name="adj" fmla="val 6000"/>
            </a:avLst>
          </a:prstGeom>
          <a:solidFill>
            <a:srgbClr val="F5F6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Oval 25"/>
          <p:cNvSpPr/>
          <p:nvPr/>
        </p:nvSpPr>
        <p:spPr>
          <a:xfrm>
            <a:off x="667512" y="4808728"/>
            <a:ext cx="365760" cy="365760"/>
          </a:xfrm>
          <a:prstGeom prst="ellipse">
            <a:avLst/>
          </a:prstGeom>
          <a:solidFill>
            <a:srgbClr val="3E914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667512" y="4808728"/>
            <a:ext cx="365760" cy="3657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1">
                <a:solidFill>
                  <a:srgbClr val="FFFFFF"/>
                </a:solidFill>
                <a:latin typeface="Malgun Gothic"/>
              </a:rPr>
              <a:t>4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143000" y="4763008"/>
            <a:ext cx="333756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1">
                <a:solidFill>
                  <a:srgbClr val="222222"/>
                </a:solidFill>
                <a:latin typeface="Malgun Gothic"/>
              </a:rPr>
              <a:t>다국어 처리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143000" y="5092192"/>
            <a:ext cx="3337560" cy="5029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sz="969" b="0">
                <a:solidFill>
                  <a:srgbClr val="8A8F87"/>
                </a:solidFill>
                <a:latin typeface="Malgun Gothic"/>
              </a:rPr>
              <a:t>진단 보고서와 RAG 응답을 다국어로 번역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892040" y="881298"/>
            <a:ext cx="6766560" cy="42840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1" dirty="0" err="1">
                <a:solidFill>
                  <a:srgbClr val="1B5E3A"/>
                </a:solidFill>
                <a:latin typeface="Malgun Gothic"/>
              </a:rPr>
              <a:t>데이터로</a:t>
            </a:r>
            <a:r>
              <a:rPr sz="1300" b="1" dirty="0">
                <a:solidFill>
                  <a:srgbClr val="1B5E3A"/>
                </a:solidFill>
                <a:latin typeface="Malgun Gothic"/>
              </a:rPr>
              <a:t> </a:t>
            </a:r>
            <a:r>
              <a:rPr sz="1300" b="1" dirty="0" err="1">
                <a:solidFill>
                  <a:srgbClr val="1B5E3A"/>
                </a:solidFill>
                <a:latin typeface="Malgun Gothic"/>
              </a:rPr>
              <a:t>보는</a:t>
            </a:r>
            <a:r>
              <a:rPr sz="1300" b="1" dirty="0">
                <a:solidFill>
                  <a:srgbClr val="1B5E3A"/>
                </a:solidFill>
                <a:latin typeface="Malgun Gothic"/>
              </a:rPr>
              <a:t> </a:t>
            </a:r>
            <a:r>
              <a:rPr sz="1300" b="1" dirty="0" err="1">
                <a:solidFill>
                  <a:srgbClr val="1B5E3A"/>
                </a:solidFill>
                <a:latin typeface="Malgun Gothic"/>
              </a:rPr>
              <a:t>인사이트</a:t>
            </a:r>
            <a:r>
              <a:rPr sz="1300" b="1" dirty="0">
                <a:solidFill>
                  <a:srgbClr val="1B5E3A"/>
                </a:solidFill>
                <a:latin typeface="Malgun Gothic"/>
              </a:rPr>
              <a:t>  </a:t>
            </a:r>
            <a:r>
              <a:rPr sz="1050" b="0" dirty="0">
                <a:solidFill>
                  <a:srgbClr val="8A8F87"/>
                </a:solidFill>
                <a:latin typeface="Malgun Gothic"/>
              </a:rPr>
              <a:t>— </a:t>
            </a:r>
            <a:r>
              <a:rPr sz="1050" b="0" dirty="0" err="1">
                <a:solidFill>
                  <a:srgbClr val="8A8F87"/>
                </a:solidFill>
                <a:latin typeface="Malgun Gothic"/>
              </a:rPr>
              <a:t>실제</a:t>
            </a:r>
            <a:r>
              <a:rPr sz="1050" b="0" dirty="0">
                <a:solidFill>
                  <a:srgbClr val="8A8F87"/>
                </a:solidFill>
                <a:latin typeface="Malgun Gothic"/>
              </a:rPr>
              <a:t> </a:t>
            </a:r>
            <a:r>
              <a:rPr sz="1050" b="0" dirty="0" err="1">
                <a:solidFill>
                  <a:srgbClr val="8A8F87"/>
                </a:solidFill>
                <a:latin typeface="Malgun Gothic"/>
              </a:rPr>
              <a:t>프로젝트</a:t>
            </a:r>
            <a:r>
              <a:rPr sz="1050" b="0" dirty="0">
                <a:solidFill>
                  <a:srgbClr val="8A8F87"/>
                </a:solidFill>
                <a:latin typeface="Malgun Gothic"/>
              </a:rPr>
              <a:t> </a:t>
            </a:r>
            <a:r>
              <a:rPr sz="1050" b="0" dirty="0" err="1">
                <a:solidFill>
                  <a:srgbClr val="8A8F87"/>
                </a:solidFill>
                <a:latin typeface="Malgun Gothic"/>
              </a:rPr>
              <a:t>데이터</a:t>
            </a:r>
            <a:r>
              <a:rPr sz="1050" b="0" dirty="0">
                <a:solidFill>
                  <a:srgbClr val="8A8F87"/>
                </a:solidFill>
                <a:latin typeface="Malgun Gothic"/>
              </a:rPr>
              <a:t> </a:t>
            </a:r>
            <a:r>
              <a:rPr sz="1050" b="0" dirty="0" err="1">
                <a:solidFill>
                  <a:srgbClr val="8A8F87"/>
                </a:solidFill>
                <a:latin typeface="Malgun Gothic"/>
              </a:rPr>
              <a:t>기반</a:t>
            </a:r>
            <a:endParaRPr sz="1050" b="0" dirty="0">
              <a:solidFill>
                <a:srgbClr val="8A8F87"/>
              </a:solidFill>
              <a:latin typeface="Malgun Gothic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4892040" y="3860162"/>
            <a:ext cx="6766560" cy="767182"/>
          </a:xfrm>
          <a:prstGeom prst="roundRect">
            <a:avLst>
              <a:gd name="adj" fmla="val 6000"/>
            </a:avLst>
          </a:prstGeom>
          <a:solidFill>
            <a:srgbClr val="EAF3E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6" name="TextBox 35"/>
          <p:cNvSpPr txBox="1"/>
          <p:nvPr/>
        </p:nvSpPr>
        <p:spPr>
          <a:xfrm>
            <a:off x="5166359" y="3789144"/>
            <a:ext cx="6217920" cy="9144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150" b="1" dirty="0" err="1">
                <a:solidFill>
                  <a:srgbClr val="1B5E3A"/>
                </a:solidFill>
                <a:latin typeface="Malgun Gothic"/>
              </a:rPr>
              <a:t>인사이트</a:t>
            </a:r>
            <a:r>
              <a:rPr sz="1150" b="1" dirty="0">
                <a:solidFill>
                  <a:srgbClr val="1B5E3A"/>
                </a:solidFill>
                <a:latin typeface="Malgun Gothic"/>
              </a:rPr>
              <a:t>  </a:t>
            </a:r>
            <a:r>
              <a:rPr sz="1150" b="0" dirty="0" err="1">
                <a:solidFill>
                  <a:srgbClr val="222222"/>
                </a:solidFill>
                <a:latin typeface="Malgun Gothic"/>
              </a:rPr>
              <a:t>여름철</a:t>
            </a:r>
            <a:r>
              <a:rPr sz="1150" b="0" dirty="0">
                <a:solidFill>
                  <a:srgbClr val="222222"/>
                </a:solidFill>
                <a:latin typeface="Malgun Gothic"/>
              </a:rPr>
              <a:t>(8월) </a:t>
            </a:r>
            <a:r>
              <a:rPr sz="1150" b="0" dirty="0" err="1">
                <a:solidFill>
                  <a:srgbClr val="222222"/>
                </a:solidFill>
                <a:latin typeface="Malgun Gothic"/>
              </a:rPr>
              <a:t>전력</a:t>
            </a:r>
            <a:r>
              <a:rPr sz="115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150" b="0" dirty="0" err="1">
                <a:solidFill>
                  <a:srgbClr val="222222"/>
                </a:solidFill>
                <a:latin typeface="Malgun Gothic"/>
              </a:rPr>
              <a:t>피크가</a:t>
            </a:r>
            <a:r>
              <a:rPr sz="115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150" b="0" dirty="0" err="1">
                <a:solidFill>
                  <a:srgbClr val="222222"/>
                </a:solidFill>
                <a:latin typeface="Malgun Gothic"/>
              </a:rPr>
              <a:t>매년</a:t>
            </a:r>
            <a:r>
              <a:rPr sz="115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150" b="0" dirty="0" err="1">
                <a:solidFill>
                  <a:srgbClr val="222222"/>
                </a:solidFill>
                <a:latin typeface="Malgun Gothic"/>
              </a:rPr>
              <a:t>반복</a:t>
            </a:r>
            <a:r>
              <a:rPr sz="115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150" b="0" dirty="0" err="1">
                <a:solidFill>
                  <a:srgbClr val="222222"/>
                </a:solidFill>
                <a:latin typeface="Malgun Gothic"/>
              </a:rPr>
              <a:t>재현되고</a:t>
            </a:r>
            <a:r>
              <a:rPr sz="1150" b="0" dirty="0">
                <a:solidFill>
                  <a:srgbClr val="222222"/>
                </a:solidFill>
                <a:latin typeface="Malgun Gothic"/>
              </a:rPr>
              <a:t>, </a:t>
            </a:r>
            <a:r>
              <a:rPr sz="1150" b="0" dirty="0" err="1">
                <a:solidFill>
                  <a:srgbClr val="222222"/>
                </a:solidFill>
                <a:latin typeface="Malgun Gothic"/>
              </a:rPr>
              <a:t>건물</a:t>
            </a:r>
            <a:r>
              <a:rPr sz="115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150" b="0" dirty="0" err="1">
                <a:solidFill>
                  <a:srgbClr val="222222"/>
                </a:solidFill>
                <a:latin typeface="Malgun Gothic"/>
              </a:rPr>
              <a:t>규모가</a:t>
            </a:r>
            <a:r>
              <a:rPr sz="115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150" b="0" dirty="0" err="1">
                <a:solidFill>
                  <a:srgbClr val="222222"/>
                </a:solidFill>
                <a:latin typeface="Malgun Gothic"/>
              </a:rPr>
              <a:t>클수록</a:t>
            </a:r>
            <a:r>
              <a:rPr sz="115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150" b="0" dirty="0" err="1">
                <a:solidFill>
                  <a:srgbClr val="222222"/>
                </a:solidFill>
                <a:latin typeface="Malgun Gothic"/>
              </a:rPr>
              <a:t>단위면적당</a:t>
            </a:r>
            <a:r>
              <a:rPr sz="115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150" b="0" dirty="0" err="1">
                <a:solidFill>
                  <a:srgbClr val="222222"/>
                </a:solidFill>
                <a:latin typeface="Malgun Gothic"/>
              </a:rPr>
              <a:t>탄소집약도는</a:t>
            </a:r>
            <a:r>
              <a:rPr sz="115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150" b="0" dirty="0" err="1">
                <a:solidFill>
                  <a:srgbClr val="222222"/>
                </a:solidFill>
                <a:latin typeface="Malgun Gothic"/>
              </a:rPr>
              <a:t>오히려</a:t>
            </a:r>
            <a:r>
              <a:rPr sz="115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150" b="0" dirty="0" err="1">
                <a:solidFill>
                  <a:srgbClr val="222222"/>
                </a:solidFill>
                <a:latin typeface="Malgun Gothic"/>
              </a:rPr>
              <a:t>낮아진다</a:t>
            </a:r>
            <a:r>
              <a:rPr sz="1150" b="0" dirty="0">
                <a:solidFill>
                  <a:srgbClr val="222222"/>
                </a:solidFill>
                <a:latin typeface="Malgun Gothic"/>
              </a:rPr>
              <a:t>.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502920" y="5623560"/>
            <a:ext cx="10881360" cy="566928"/>
          </a:xfrm>
          <a:prstGeom prst="roundRect">
            <a:avLst>
              <a:gd name="adj" fmla="val 6000"/>
            </a:avLst>
          </a:prstGeom>
          <a:solidFill>
            <a:srgbClr val="F5F6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8" name="TextBox 37"/>
          <p:cNvSpPr txBox="1"/>
          <p:nvPr/>
        </p:nvSpPr>
        <p:spPr>
          <a:xfrm>
            <a:off x="777240" y="5623560"/>
            <a:ext cx="10332720" cy="56692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100" b="1">
                <a:solidFill>
                  <a:srgbClr val="1B5E3A"/>
                </a:solidFill>
                <a:latin typeface="Malgun Gothic"/>
              </a:rPr>
              <a:t>사용 기술   </a:t>
            </a:r>
            <a:r>
              <a:rPr sz="1100" b="0">
                <a:solidFill>
                  <a:srgbClr val="222222"/>
                </a:solidFill>
                <a:latin typeface="Malgun Gothic"/>
              </a:rPr>
              <a:t>pandas · scikit-learn · LightGBM/XGBoost · LangChain · Chroma/FAISS · OpenAI API · Streamlit</a:t>
            </a:r>
          </a:p>
        </p:txBody>
      </p:sp>
      <p:sp>
        <p:nvSpPr>
          <p:cNvPr id="40" name="Rounded Rectangle 30">
            <a:extLst>
              <a:ext uri="{FF2B5EF4-FFF2-40B4-BE49-F238E27FC236}">
                <a16:creationId xmlns:a16="http://schemas.microsoft.com/office/drawing/2014/main" id="{29C4FB7F-D2E7-CED6-792F-A5F10CD1E210}"/>
              </a:ext>
            </a:extLst>
          </p:cNvPr>
          <p:cNvSpPr/>
          <p:nvPr/>
        </p:nvSpPr>
        <p:spPr>
          <a:xfrm>
            <a:off x="4892040" y="4709517"/>
            <a:ext cx="6766560" cy="764815"/>
          </a:xfrm>
          <a:prstGeom prst="roundRect">
            <a:avLst>
              <a:gd name="adj" fmla="val 6000"/>
            </a:avLst>
          </a:prstGeom>
          <a:solidFill>
            <a:srgbClr val="1B5E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EB8F9BF1-B42D-1D5B-764C-7F26178BD447}"/>
              </a:ext>
            </a:extLst>
          </p:cNvPr>
          <p:cNvSpPr txBox="1"/>
          <p:nvPr/>
        </p:nvSpPr>
        <p:spPr>
          <a:xfrm>
            <a:off x="5166358" y="4848490"/>
            <a:ext cx="6217921" cy="43749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sz="1200" b="1" dirty="0">
                <a:solidFill>
                  <a:srgbClr val="8BC34A"/>
                </a:solidFill>
                <a:latin typeface="Malgun Gothic"/>
              </a:rPr>
              <a:t>왜 </a:t>
            </a:r>
            <a:r>
              <a:rPr sz="1200" b="1" dirty="0" err="1">
                <a:solidFill>
                  <a:srgbClr val="8BC34A"/>
                </a:solidFill>
                <a:latin typeface="Malgun Gothic"/>
              </a:rPr>
              <a:t>해외</a:t>
            </a:r>
            <a:r>
              <a:rPr sz="1200" b="1" dirty="0">
                <a:solidFill>
                  <a:srgbClr val="8BC34A"/>
                </a:solidFill>
                <a:latin typeface="Malgun Gothic"/>
              </a:rPr>
              <a:t> </a:t>
            </a:r>
            <a:r>
              <a:rPr sz="1200" b="1" dirty="0" err="1">
                <a:solidFill>
                  <a:srgbClr val="8BC34A"/>
                </a:solidFill>
                <a:latin typeface="Malgun Gothic"/>
              </a:rPr>
              <a:t>등급까지</a:t>
            </a:r>
            <a:r>
              <a:rPr sz="1200" b="1" dirty="0">
                <a:solidFill>
                  <a:srgbClr val="8BC34A"/>
                </a:solidFill>
                <a:latin typeface="Malgun Gothic"/>
              </a:rPr>
              <a:t> </a:t>
            </a:r>
            <a:r>
              <a:rPr sz="1200" b="1" dirty="0" err="1">
                <a:solidFill>
                  <a:srgbClr val="8BC34A"/>
                </a:solidFill>
                <a:latin typeface="Malgun Gothic"/>
              </a:rPr>
              <a:t>필요할까요</a:t>
            </a:r>
            <a:r>
              <a:rPr sz="1200" b="1" dirty="0">
                <a:solidFill>
                  <a:srgbClr val="8BC34A"/>
                </a:solidFill>
                <a:latin typeface="Malgun Gothic"/>
              </a:rPr>
              <a:t>?  </a:t>
            </a:r>
            <a:r>
              <a:rPr sz="1200" b="0" dirty="0" err="1">
                <a:solidFill>
                  <a:srgbClr val="FFFFFF"/>
                </a:solidFill>
                <a:latin typeface="Malgun Gothic"/>
              </a:rPr>
              <a:t>최근</a:t>
            </a:r>
            <a:r>
              <a:rPr sz="1200" b="0" dirty="0">
                <a:solidFill>
                  <a:srgbClr val="FFFFFF"/>
                </a:solidFill>
                <a:latin typeface="Malgun Gothic"/>
              </a:rPr>
              <a:t> </a:t>
            </a:r>
            <a:r>
              <a:rPr sz="1200" b="0" dirty="0" err="1">
                <a:solidFill>
                  <a:srgbClr val="FFFFFF"/>
                </a:solidFill>
                <a:latin typeface="Malgun Gothic"/>
              </a:rPr>
              <a:t>해외</a:t>
            </a:r>
            <a:r>
              <a:rPr sz="1200" b="0" dirty="0">
                <a:solidFill>
                  <a:srgbClr val="FFFFFF"/>
                </a:solidFill>
                <a:latin typeface="Malgun Gothic"/>
              </a:rPr>
              <a:t> </a:t>
            </a:r>
            <a:r>
              <a:rPr sz="1200" b="0" dirty="0" err="1">
                <a:solidFill>
                  <a:srgbClr val="FFFFFF"/>
                </a:solidFill>
                <a:latin typeface="Malgun Gothic"/>
              </a:rPr>
              <a:t>투자자들은</a:t>
            </a:r>
            <a:r>
              <a:rPr sz="1200" b="0" dirty="0">
                <a:solidFill>
                  <a:srgbClr val="FFFFFF"/>
                </a:solidFill>
                <a:latin typeface="Malgun Gothic"/>
              </a:rPr>
              <a:t> ESG </a:t>
            </a:r>
            <a:r>
              <a:rPr sz="1200" b="0" dirty="0" err="1">
                <a:solidFill>
                  <a:srgbClr val="FFFFFF"/>
                </a:solidFill>
                <a:latin typeface="Malgun Gothic"/>
              </a:rPr>
              <a:t>경영</a:t>
            </a:r>
            <a:r>
              <a:rPr sz="1200" b="0" dirty="0">
                <a:solidFill>
                  <a:srgbClr val="FFFFFF"/>
                </a:solidFill>
                <a:latin typeface="Malgun Gothic"/>
              </a:rPr>
              <a:t> </a:t>
            </a:r>
            <a:r>
              <a:rPr sz="1200" b="0" dirty="0" err="1">
                <a:solidFill>
                  <a:srgbClr val="FFFFFF"/>
                </a:solidFill>
                <a:latin typeface="Malgun Gothic"/>
              </a:rPr>
              <a:t>지표로</a:t>
            </a:r>
            <a:r>
              <a:rPr sz="1200" b="0" dirty="0">
                <a:solidFill>
                  <a:srgbClr val="FFFFFF"/>
                </a:solidFill>
                <a:latin typeface="Malgun Gothic"/>
              </a:rPr>
              <a:t> </a:t>
            </a:r>
            <a:r>
              <a:rPr sz="1200" b="0" dirty="0" err="1">
                <a:solidFill>
                  <a:srgbClr val="FFFFFF"/>
                </a:solidFill>
                <a:latin typeface="Malgun Gothic"/>
              </a:rPr>
              <a:t>친환경</a:t>
            </a:r>
            <a:r>
              <a:rPr sz="1200" b="0" dirty="0">
                <a:solidFill>
                  <a:srgbClr val="FFFFFF"/>
                </a:solidFill>
                <a:latin typeface="Malgun Gothic"/>
              </a:rPr>
              <a:t> </a:t>
            </a:r>
            <a:r>
              <a:rPr sz="1200" b="0" dirty="0" err="1">
                <a:solidFill>
                  <a:srgbClr val="FFFFFF"/>
                </a:solidFill>
                <a:latin typeface="Malgun Gothic"/>
              </a:rPr>
              <a:t>건축</a:t>
            </a:r>
            <a:r>
              <a:rPr sz="1200" b="0" dirty="0">
                <a:solidFill>
                  <a:srgbClr val="FFFFFF"/>
                </a:solidFill>
                <a:latin typeface="Malgun Gothic"/>
              </a:rPr>
              <a:t> </a:t>
            </a:r>
            <a:r>
              <a:rPr sz="1200" b="0" dirty="0" err="1">
                <a:solidFill>
                  <a:srgbClr val="FFFFFF"/>
                </a:solidFill>
                <a:latin typeface="Malgun Gothic"/>
              </a:rPr>
              <a:t>등급을</a:t>
            </a:r>
            <a:r>
              <a:rPr sz="1200" b="0" dirty="0">
                <a:solidFill>
                  <a:srgbClr val="FFFFFF"/>
                </a:solidFill>
                <a:latin typeface="Malgun Gothic"/>
              </a:rPr>
              <a:t> </a:t>
            </a:r>
            <a:r>
              <a:rPr sz="1200" b="0" dirty="0" err="1">
                <a:solidFill>
                  <a:srgbClr val="FFFFFF"/>
                </a:solidFill>
                <a:latin typeface="Malgun Gothic"/>
              </a:rPr>
              <a:t>확인한</a:t>
            </a:r>
            <a:r>
              <a:rPr sz="1200" b="0" dirty="0">
                <a:solidFill>
                  <a:srgbClr val="FFFFFF"/>
                </a:solidFill>
                <a:latin typeface="Malgun Gothic"/>
              </a:rPr>
              <a:t> 뒤 </a:t>
            </a:r>
            <a:r>
              <a:rPr sz="1200" b="0" dirty="0" err="1">
                <a:solidFill>
                  <a:srgbClr val="FFFFFF"/>
                </a:solidFill>
                <a:latin typeface="Malgun Gothic"/>
              </a:rPr>
              <a:t>투자를</a:t>
            </a:r>
            <a:r>
              <a:rPr sz="1200" b="0" dirty="0">
                <a:solidFill>
                  <a:srgbClr val="FFFFFF"/>
                </a:solidFill>
                <a:latin typeface="Malgun Gothic"/>
              </a:rPr>
              <a:t> </a:t>
            </a:r>
            <a:r>
              <a:rPr sz="1200" b="0" dirty="0" err="1">
                <a:solidFill>
                  <a:srgbClr val="FFFFFF"/>
                </a:solidFill>
                <a:latin typeface="Malgun Gothic"/>
              </a:rPr>
              <a:t>결정합니다</a:t>
            </a:r>
            <a:r>
              <a:rPr sz="1200" b="0" dirty="0">
                <a:solidFill>
                  <a:srgbClr val="FFFFFF"/>
                </a:solidFill>
                <a:latin typeface="Malgun Gothic"/>
              </a:rPr>
              <a:t> — </a:t>
            </a:r>
            <a:r>
              <a:rPr sz="1200" b="0" dirty="0" err="1">
                <a:solidFill>
                  <a:srgbClr val="FFFFFF"/>
                </a:solidFill>
                <a:latin typeface="Malgun Gothic"/>
              </a:rPr>
              <a:t>기업에게는</a:t>
            </a:r>
            <a:r>
              <a:rPr sz="1200" b="0" dirty="0">
                <a:solidFill>
                  <a:srgbClr val="FFFFFF"/>
                </a:solidFill>
                <a:latin typeface="Malgun Gothic"/>
              </a:rPr>
              <a:t> 꼭 </a:t>
            </a:r>
            <a:r>
              <a:rPr sz="1200" b="0" dirty="0" err="1">
                <a:solidFill>
                  <a:srgbClr val="FFFFFF"/>
                </a:solidFill>
                <a:latin typeface="Malgun Gothic"/>
              </a:rPr>
              <a:t>필요한</a:t>
            </a:r>
            <a:r>
              <a:rPr sz="1200" b="0" dirty="0">
                <a:solidFill>
                  <a:srgbClr val="FFFFFF"/>
                </a:solidFill>
                <a:latin typeface="Malgun Gothic"/>
              </a:rPr>
              <a:t> </a:t>
            </a:r>
            <a:r>
              <a:rPr sz="1200" b="0" dirty="0" err="1">
                <a:solidFill>
                  <a:srgbClr val="FFFFFF"/>
                </a:solidFill>
                <a:latin typeface="Malgun Gothic"/>
              </a:rPr>
              <a:t>지표입니다</a:t>
            </a:r>
            <a:r>
              <a:rPr sz="1200" b="0" dirty="0">
                <a:solidFill>
                  <a:srgbClr val="FFFFFF"/>
                </a:solidFill>
                <a:latin typeface="Malgun Gothic"/>
              </a:rPr>
              <a:t>.</a:t>
            </a:r>
          </a:p>
        </p:txBody>
      </p:sp>
      <p:pic>
        <p:nvPicPr>
          <p:cNvPr id="44" name="그림 43">
            <a:extLst>
              <a:ext uri="{FF2B5EF4-FFF2-40B4-BE49-F238E27FC236}">
                <a16:creationId xmlns:a16="http://schemas.microsoft.com/office/drawing/2014/main" id="{9D21246B-298D-9AE6-EB3E-EEE7C3A2CDF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029" b="48457"/>
          <a:stretch>
            <a:fillRect/>
          </a:stretch>
        </p:blipFill>
        <p:spPr>
          <a:xfrm>
            <a:off x="4892040" y="1203552"/>
            <a:ext cx="6793992" cy="254078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502920" y="457200"/>
            <a:ext cx="512064" cy="512064"/>
          </a:xfrm>
          <a:prstGeom prst="ellipse">
            <a:avLst/>
          </a:prstGeom>
          <a:solidFill>
            <a:srgbClr val="1B5E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02920" y="457200"/>
            <a:ext cx="512064" cy="51206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500" b="1">
                <a:solidFill>
                  <a:srgbClr val="FFFFFF"/>
                </a:solidFill>
                <a:latin typeface="Malgun Gothic"/>
              </a:rPr>
              <a:t>03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70432" y="384048"/>
            <a:ext cx="7772400" cy="4572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2500" b="1">
                <a:solidFill>
                  <a:srgbClr val="222222"/>
                </a:solidFill>
                <a:latin typeface="Malgun Gothic"/>
              </a:rPr>
              <a:t>프로젝트 구현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70432" y="841248"/>
            <a:ext cx="7772400" cy="29260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250" b="0">
                <a:solidFill>
                  <a:srgbClr val="8A8F87"/>
                </a:solidFill>
                <a:latin typeface="Malgun Gothic"/>
              </a:rPr>
              <a:t>구현 현황 및 데모</a:t>
            </a:r>
          </a:p>
        </p:txBody>
      </p:sp>
      <p:sp>
        <p:nvSpPr>
          <p:cNvPr id="7" name="Rectangle 6"/>
          <p:cNvSpPr/>
          <p:nvPr/>
        </p:nvSpPr>
        <p:spPr>
          <a:xfrm>
            <a:off x="502920" y="6382512"/>
            <a:ext cx="11183112" cy="10972"/>
          </a:xfrm>
          <a:prstGeom prst="rect">
            <a:avLst/>
          </a:prstGeom>
          <a:solidFill>
            <a:srgbClr val="E2E4D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502920" y="6455664"/>
            <a:ext cx="7315200" cy="2743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850" b="0">
                <a:solidFill>
                  <a:srgbClr val="B7BBB3"/>
                </a:solidFill>
                <a:latin typeface="Malgun Gothic"/>
              </a:rPr>
              <a:t>처음인듯 처음아닌 · AI 기반 건물 에너지 피크 예측 및 다국어 진단 보고서 서비스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058400" y="6523574"/>
            <a:ext cx="1170432" cy="138499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900" b="1" dirty="0">
                <a:solidFill>
                  <a:srgbClr val="B7BBB3"/>
                </a:solidFill>
                <a:latin typeface="Malgun Gothic"/>
              </a:rPr>
              <a:t>0</a:t>
            </a:r>
            <a:r>
              <a:rPr lang="en-US" altLang="ko-KR" sz="900" b="1" dirty="0">
                <a:solidFill>
                  <a:srgbClr val="B7BBB3"/>
                </a:solidFill>
                <a:latin typeface="Malgun Gothic"/>
              </a:rPr>
              <a:t>8</a:t>
            </a:r>
            <a:r>
              <a:rPr sz="900" b="1" dirty="0">
                <a:solidFill>
                  <a:srgbClr val="B7BBB3"/>
                </a:solidFill>
                <a:latin typeface="Malgun Gothic"/>
              </a:rPr>
              <a:t> / </a:t>
            </a:r>
            <a:r>
              <a:rPr lang="en-US" altLang="ko-KR" sz="900" b="1" dirty="0">
                <a:solidFill>
                  <a:srgbClr val="B7BBB3"/>
                </a:solidFill>
                <a:latin typeface="Malgun Gothic"/>
              </a:rPr>
              <a:t>10</a:t>
            </a:r>
            <a:endParaRPr sz="900" b="1" dirty="0">
              <a:solidFill>
                <a:srgbClr val="B7BBB3"/>
              </a:solidFill>
              <a:latin typeface="Malgun Gothic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502920" y="1325880"/>
            <a:ext cx="5029200" cy="2788920"/>
          </a:xfrm>
          <a:prstGeom prst="roundRect">
            <a:avLst>
              <a:gd name="adj" fmla="val 6000"/>
            </a:avLst>
          </a:prstGeom>
          <a:solidFill>
            <a:srgbClr val="F5F6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Oval 10"/>
          <p:cNvSpPr/>
          <p:nvPr/>
        </p:nvSpPr>
        <p:spPr>
          <a:xfrm>
            <a:off x="2615061" y="2189038"/>
            <a:ext cx="768096" cy="768096"/>
          </a:xfrm>
          <a:prstGeom prst="ellipse">
            <a:avLst/>
          </a:prstGeom>
          <a:solidFill>
            <a:srgbClr val="1B5E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2633472" y="2176764"/>
            <a:ext cx="768096" cy="76809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2000" b="1">
                <a:solidFill>
                  <a:srgbClr val="FFFFFF"/>
                </a:solidFill>
                <a:latin typeface="Malgun Gothic"/>
              </a:rPr>
              <a:t>▶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02920" y="3091164"/>
            <a:ext cx="502920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222222"/>
                </a:solidFill>
                <a:latin typeface="Malgun Gothic"/>
              </a:rPr>
              <a:t>프로젝트 구현 데모 영상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502920" y="4251960"/>
            <a:ext cx="5029200" cy="1600200"/>
          </a:xfrm>
          <a:prstGeom prst="roundRect">
            <a:avLst>
              <a:gd name="adj" fmla="val 6000"/>
            </a:avLst>
          </a:prstGeom>
          <a:solidFill>
            <a:srgbClr val="EAF3E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777240" y="4541520"/>
            <a:ext cx="4480560" cy="21544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 dirty="0" err="1">
                <a:solidFill>
                  <a:srgbClr val="1B5E3A"/>
                </a:solidFill>
                <a:latin typeface="Malgun Gothic"/>
              </a:rPr>
              <a:t>실증</a:t>
            </a:r>
            <a:r>
              <a:rPr sz="1400" b="1" dirty="0">
                <a:solidFill>
                  <a:srgbClr val="1B5E3A"/>
                </a:solidFill>
                <a:latin typeface="Malgun Gothic"/>
              </a:rPr>
              <a:t> </a:t>
            </a:r>
            <a:r>
              <a:rPr sz="1400" b="1" dirty="0" err="1">
                <a:solidFill>
                  <a:srgbClr val="1B5E3A"/>
                </a:solidFill>
                <a:latin typeface="Malgun Gothic"/>
              </a:rPr>
              <a:t>사례</a:t>
            </a:r>
            <a:endParaRPr sz="1400" b="1" dirty="0">
              <a:solidFill>
                <a:srgbClr val="1B5E3A"/>
              </a:solidFill>
              <a:latin typeface="Malgun Gothic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77240" y="4891278"/>
            <a:ext cx="4480560" cy="642933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200" b="0" dirty="0" err="1">
                <a:solidFill>
                  <a:srgbClr val="222222"/>
                </a:solidFill>
                <a:latin typeface="Malgun Gothic"/>
              </a:rPr>
              <a:t>서울</a:t>
            </a:r>
            <a:r>
              <a:rPr sz="120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200" b="0" dirty="0" err="1">
                <a:solidFill>
                  <a:srgbClr val="222222"/>
                </a:solidFill>
                <a:latin typeface="Malgun Gothic"/>
              </a:rPr>
              <a:t>송파구</a:t>
            </a:r>
            <a:r>
              <a:rPr sz="120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200" b="0" dirty="0" err="1">
                <a:solidFill>
                  <a:srgbClr val="222222"/>
                </a:solidFill>
                <a:latin typeface="Malgun Gothic"/>
              </a:rPr>
              <a:t>실존</a:t>
            </a:r>
            <a:r>
              <a:rPr sz="120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200" b="0" dirty="0" err="1">
                <a:solidFill>
                  <a:srgbClr val="222222"/>
                </a:solidFill>
                <a:latin typeface="Malgun Gothic"/>
              </a:rPr>
              <a:t>업무시설</a:t>
            </a:r>
            <a:r>
              <a:rPr sz="1200" b="0" dirty="0">
                <a:solidFill>
                  <a:srgbClr val="222222"/>
                </a:solidFill>
                <a:latin typeface="Malgun Gothic"/>
              </a:rPr>
              <a:t>(</a:t>
            </a:r>
            <a:r>
              <a:rPr sz="1200" b="0" dirty="0" err="1">
                <a:solidFill>
                  <a:srgbClr val="222222"/>
                </a:solidFill>
                <a:latin typeface="Malgun Gothic"/>
              </a:rPr>
              <a:t>연면적</a:t>
            </a:r>
            <a:r>
              <a:rPr sz="1200" b="0" dirty="0">
                <a:solidFill>
                  <a:srgbClr val="222222"/>
                </a:solidFill>
                <a:latin typeface="Malgun Gothic"/>
              </a:rPr>
              <a:t> 26,987㎡)의 2024~2026 </a:t>
            </a:r>
            <a:r>
              <a:rPr sz="1200" b="0" dirty="0" err="1">
                <a:solidFill>
                  <a:srgbClr val="222222"/>
                </a:solidFill>
                <a:latin typeface="Malgun Gothic"/>
              </a:rPr>
              <a:t>실적</a:t>
            </a:r>
            <a:r>
              <a:rPr sz="120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200" b="0" dirty="0" err="1">
                <a:solidFill>
                  <a:srgbClr val="222222"/>
                </a:solidFill>
                <a:latin typeface="Malgun Gothic"/>
              </a:rPr>
              <a:t>데이터로</a:t>
            </a:r>
            <a:r>
              <a:rPr sz="120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200" b="0" dirty="0" err="1">
                <a:solidFill>
                  <a:srgbClr val="222222"/>
                </a:solidFill>
                <a:latin typeface="Malgun Gothic"/>
              </a:rPr>
              <a:t>여름철</a:t>
            </a:r>
            <a:r>
              <a:rPr sz="120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200" b="0" dirty="0" err="1">
                <a:solidFill>
                  <a:srgbClr val="222222"/>
                </a:solidFill>
                <a:latin typeface="Malgun Gothic"/>
              </a:rPr>
              <a:t>피크</a:t>
            </a:r>
            <a:r>
              <a:rPr sz="120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200" b="0" dirty="0" err="1">
                <a:solidFill>
                  <a:srgbClr val="222222"/>
                </a:solidFill>
                <a:latin typeface="Malgun Gothic"/>
              </a:rPr>
              <a:t>재현</a:t>
            </a:r>
            <a:r>
              <a:rPr sz="120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200" b="0" dirty="0" err="1">
                <a:solidFill>
                  <a:srgbClr val="222222"/>
                </a:solidFill>
                <a:latin typeface="Malgun Gothic"/>
              </a:rPr>
              <a:t>시점을</a:t>
            </a:r>
            <a:r>
              <a:rPr sz="120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200" b="0" dirty="0" err="1">
                <a:solidFill>
                  <a:srgbClr val="222222"/>
                </a:solidFill>
                <a:latin typeface="Malgun Gothic"/>
              </a:rPr>
              <a:t>진단하고</a:t>
            </a:r>
            <a:r>
              <a:rPr sz="1200" b="0" dirty="0">
                <a:solidFill>
                  <a:srgbClr val="222222"/>
                </a:solidFill>
                <a:latin typeface="Malgun Gothic"/>
              </a:rPr>
              <a:t>, ZEB </a:t>
            </a:r>
            <a:r>
              <a:rPr sz="1200" b="0" dirty="0" err="1">
                <a:solidFill>
                  <a:srgbClr val="222222"/>
                </a:solidFill>
                <a:latin typeface="Malgun Gothic"/>
              </a:rPr>
              <a:t>인증</a:t>
            </a:r>
            <a:r>
              <a:rPr sz="120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200" b="0" dirty="0" err="1">
                <a:solidFill>
                  <a:srgbClr val="222222"/>
                </a:solidFill>
                <a:latin typeface="Malgun Gothic"/>
              </a:rPr>
              <a:t>등급과</a:t>
            </a:r>
            <a:r>
              <a:rPr sz="1200" b="0" dirty="0">
                <a:solidFill>
                  <a:srgbClr val="222222"/>
                </a:solidFill>
                <a:latin typeface="Malgun Gothic"/>
              </a:rPr>
              <a:t> </a:t>
            </a:r>
            <a:endParaRPr lang="en-US" sz="1200" b="0" dirty="0">
              <a:solidFill>
                <a:srgbClr val="222222"/>
              </a:solidFill>
              <a:latin typeface="Malgun Gothic"/>
            </a:endParaRPr>
          </a:p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200" b="0" dirty="0" err="1">
                <a:solidFill>
                  <a:srgbClr val="222222"/>
                </a:solidFill>
                <a:latin typeface="Malgun Gothic"/>
              </a:rPr>
              <a:t>개선</a:t>
            </a:r>
            <a:r>
              <a:rPr sz="120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200" b="0" dirty="0" err="1">
                <a:solidFill>
                  <a:srgbClr val="222222"/>
                </a:solidFill>
                <a:latin typeface="Malgun Gothic"/>
              </a:rPr>
              <a:t>방향을</a:t>
            </a:r>
            <a:r>
              <a:rPr sz="120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200" b="0" dirty="0" err="1">
                <a:solidFill>
                  <a:srgbClr val="222222"/>
                </a:solidFill>
                <a:latin typeface="Malgun Gothic"/>
              </a:rPr>
              <a:t>자동</a:t>
            </a:r>
            <a:r>
              <a:rPr sz="120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200" b="0" dirty="0" err="1">
                <a:solidFill>
                  <a:srgbClr val="222222"/>
                </a:solidFill>
                <a:latin typeface="Malgun Gothic"/>
              </a:rPr>
              <a:t>리포트로</a:t>
            </a:r>
            <a:r>
              <a:rPr sz="120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200" b="0" dirty="0" err="1">
                <a:solidFill>
                  <a:srgbClr val="222222"/>
                </a:solidFill>
                <a:latin typeface="Malgun Gothic"/>
              </a:rPr>
              <a:t>생성</a:t>
            </a:r>
            <a:r>
              <a:rPr sz="1200" b="0" dirty="0">
                <a:solidFill>
                  <a:srgbClr val="222222"/>
                </a:solidFill>
                <a:latin typeface="Malgun Gothic"/>
              </a:rPr>
              <a:t>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806440" y="1351280"/>
            <a:ext cx="5577840" cy="27699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b="1" dirty="0">
                <a:solidFill>
                  <a:srgbClr val="222222"/>
                </a:solidFill>
                <a:latin typeface="Malgun Gothic"/>
              </a:rPr>
              <a:t>프로젝트 구현 소개</a:t>
            </a:r>
            <a:endParaRPr b="1" dirty="0">
              <a:solidFill>
                <a:srgbClr val="222222"/>
              </a:solidFill>
              <a:latin typeface="Malgun Gothic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5806440" y="1981962"/>
            <a:ext cx="310896" cy="310896"/>
          </a:xfrm>
          <a:prstGeom prst="ellipse">
            <a:avLst/>
          </a:prstGeom>
          <a:solidFill>
            <a:srgbClr val="3E914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5806440" y="1981962"/>
            <a:ext cx="310896" cy="31089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1">
                <a:solidFill>
                  <a:srgbClr val="FFFFFF"/>
                </a:solidFill>
                <a:latin typeface="Malgun Gothic"/>
              </a:rPr>
              <a:t>✓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263640" y="1908810"/>
            <a:ext cx="5120640" cy="29260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250" b="1">
                <a:solidFill>
                  <a:srgbClr val="222222"/>
                </a:solidFill>
                <a:latin typeface="Malgun Gothic"/>
              </a:rPr>
              <a:t>RAG 챗봇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263640" y="2237993"/>
            <a:ext cx="512064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sz="1000" b="0">
                <a:solidFill>
                  <a:srgbClr val="8A8F87"/>
                </a:solidFill>
                <a:latin typeface="Malgun Gothic"/>
              </a:rPr>
              <a:t>PDF 인덱싱 → 하이브리드 검색(벡터+BM25) → 근거 인용 답변, 자동 테스트 통과</a:t>
            </a:r>
          </a:p>
        </p:txBody>
      </p:sp>
      <p:sp>
        <p:nvSpPr>
          <p:cNvPr id="23" name="Oval 22"/>
          <p:cNvSpPr/>
          <p:nvPr/>
        </p:nvSpPr>
        <p:spPr>
          <a:xfrm>
            <a:off x="5806440" y="2942082"/>
            <a:ext cx="310896" cy="310896"/>
          </a:xfrm>
          <a:prstGeom prst="ellipse">
            <a:avLst/>
          </a:prstGeom>
          <a:solidFill>
            <a:srgbClr val="3E914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5806440" y="2942082"/>
            <a:ext cx="310896" cy="31089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1">
                <a:solidFill>
                  <a:srgbClr val="FFFFFF"/>
                </a:solidFill>
                <a:latin typeface="Malgun Gothic"/>
              </a:rPr>
              <a:t>✓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263640" y="2868930"/>
            <a:ext cx="5120640" cy="29260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250" b="1">
                <a:solidFill>
                  <a:srgbClr val="222222"/>
                </a:solidFill>
                <a:latin typeface="Malgun Gothic"/>
              </a:rPr>
              <a:t>다국어 진단 보고서 생성기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263640" y="3198114"/>
            <a:ext cx="512064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sz="1000" b="0">
                <a:solidFill>
                  <a:srgbClr val="8A8F87"/>
                </a:solidFill>
                <a:latin typeface="Malgun Gothic"/>
              </a:rPr>
              <a:t>실제 건물 실적 데이터 기반 요약·진단·권고 자동 생성</a:t>
            </a:r>
          </a:p>
        </p:txBody>
      </p:sp>
      <p:sp>
        <p:nvSpPr>
          <p:cNvPr id="27" name="Oval 26"/>
          <p:cNvSpPr/>
          <p:nvPr/>
        </p:nvSpPr>
        <p:spPr>
          <a:xfrm>
            <a:off x="5806440" y="3902202"/>
            <a:ext cx="310896" cy="310896"/>
          </a:xfrm>
          <a:prstGeom prst="ellipse">
            <a:avLst/>
          </a:prstGeom>
          <a:solidFill>
            <a:srgbClr val="3E914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TextBox 27"/>
          <p:cNvSpPr txBox="1"/>
          <p:nvPr/>
        </p:nvSpPr>
        <p:spPr>
          <a:xfrm>
            <a:off x="5806440" y="3902202"/>
            <a:ext cx="310896" cy="31089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1">
                <a:solidFill>
                  <a:srgbClr val="FFFFFF"/>
                </a:solidFill>
                <a:latin typeface="Malgun Gothic"/>
              </a:rPr>
              <a:t>✓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263640" y="3829050"/>
            <a:ext cx="5120640" cy="29260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250" b="1">
                <a:solidFill>
                  <a:srgbClr val="222222"/>
                </a:solidFill>
                <a:latin typeface="Malgun Gothic"/>
              </a:rPr>
              <a:t>ZEB 등급 판정 로직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263640" y="4158234"/>
            <a:ext cx="512064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sz="1000" b="0">
                <a:solidFill>
                  <a:srgbClr val="8A8F87"/>
                </a:solidFill>
                <a:latin typeface="Malgun Gothic"/>
              </a:rPr>
              <a:t>인증 기준표(PDF) 기반 규칙 판정과 인센티브 안내</a:t>
            </a:r>
          </a:p>
        </p:txBody>
      </p:sp>
      <p:sp>
        <p:nvSpPr>
          <p:cNvPr id="31" name="Oval 30"/>
          <p:cNvSpPr/>
          <p:nvPr/>
        </p:nvSpPr>
        <p:spPr>
          <a:xfrm>
            <a:off x="5806440" y="4862322"/>
            <a:ext cx="310896" cy="310896"/>
          </a:xfrm>
          <a:prstGeom prst="ellipse">
            <a:avLst/>
          </a:prstGeom>
          <a:solidFill>
            <a:srgbClr val="3E914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2" name="TextBox 31"/>
          <p:cNvSpPr txBox="1"/>
          <p:nvPr/>
        </p:nvSpPr>
        <p:spPr>
          <a:xfrm>
            <a:off x="5806440" y="4862322"/>
            <a:ext cx="310896" cy="31089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1">
                <a:solidFill>
                  <a:srgbClr val="FFFFFF"/>
                </a:solidFill>
                <a:latin typeface="Malgun Gothic"/>
              </a:rPr>
              <a:t>✓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263640" y="4789170"/>
            <a:ext cx="5120640" cy="29260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250" b="1">
                <a:solidFill>
                  <a:srgbClr val="222222"/>
                </a:solidFill>
                <a:latin typeface="Malgun Gothic"/>
              </a:rPr>
              <a:t>다국어 리포트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263640" y="5118354"/>
            <a:ext cx="512064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sz="1000" b="0">
                <a:solidFill>
                  <a:srgbClr val="8A8F87"/>
                </a:solidFill>
                <a:latin typeface="Malgun Gothic"/>
              </a:rPr>
              <a:t>한국어 → 영어·일본어 등 HTML 리포트 자동 생성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Oval 2"/>
          <p:cNvSpPr/>
          <p:nvPr/>
        </p:nvSpPr>
        <p:spPr>
          <a:xfrm>
            <a:off x="502920" y="457200"/>
            <a:ext cx="512064" cy="512064"/>
          </a:xfrm>
          <a:prstGeom prst="ellipse">
            <a:avLst/>
          </a:prstGeom>
          <a:solidFill>
            <a:srgbClr val="1B5E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02920" y="457200"/>
            <a:ext cx="512064" cy="51206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500" b="1">
                <a:solidFill>
                  <a:srgbClr val="FFFFFF"/>
                </a:solidFill>
                <a:latin typeface="Malgun Gothic"/>
              </a:rPr>
              <a:t>05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70432" y="384048"/>
            <a:ext cx="7772400" cy="4572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2500" b="1">
                <a:solidFill>
                  <a:srgbClr val="222222"/>
                </a:solidFill>
                <a:latin typeface="Malgun Gothic"/>
              </a:rPr>
              <a:t>결론 및 정리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70432" y="841248"/>
            <a:ext cx="7772400" cy="29260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250" b="0">
                <a:solidFill>
                  <a:srgbClr val="8A8F87"/>
                </a:solidFill>
                <a:latin typeface="Malgun Gothic"/>
              </a:rPr>
              <a:t>성과 · 남은 과제 · 기대 효과</a:t>
            </a:r>
          </a:p>
        </p:txBody>
      </p:sp>
      <p:sp>
        <p:nvSpPr>
          <p:cNvPr id="7" name="Rectangle 6"/>
          <p:cNvSpPr/>
          <p:nvPr/>
        </p:nvSpPr>
        <p:spPr>
          <a:xfrm>
            <a:off x="502920" y="6382512"/>
            <a:ext cx="11183112" cy="10972"/>
          </a:xfrm>
          <a:prstGeom prst="rect">
            <a:avLst/>
          </a:prstGeom>
          <a:solidFill>
            <a:srgbClr val="E2E4D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502920" y="6455664"/>
            <a:ext cx="7315200" cy="2743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850" b="0">
                <a:solidFill>
                  <a:srgbClr val="B7BBB3"/>
                </a:solidFill>
                <a:latin typeface="Malgun Gothic"/>
              </a:rPr>
              <a:t>처음인듯 처음아닌 · AI 기반 건물 에너지 피크 예측 및 다국어 진단 보고서 서비스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058400" y="6523574"/>
            <a:ext cx="1170432" cy="138499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900" b="1" dirty="0">
                <a:solidFill>
                  <a:srgbClr val="B7BBB3"/>
                </a:solidFill>
                <a:latin typeface="Malgun Gothic"/>
              </a:rPr>
              <a:t>09</a:t>
            </a:r>
            <a:r>
              <a:rPr sz="900" b="1" dirty="0">
                <a:solidFill>
                  <a:srgbClr val="B7BBB3"/>
                </a:solidFill>
                <a:latin typeface="Malgun Gothic"/>
              </a:rPr>
              <a:t> / </a:t>
            </a:r>
            <a:r>
              <a:rPr lang="en-US" altLang="ko-KR" sz="900" b="1" dirty="0">
                <a:solidFill>
                  <a:srgbClr val="B7BBB3"/>
                </a:solidFill>
                <a:latin typeface="Malgun Gothic"/>
              </a:rPr>
              <a:t>10</a:t>
            </a:r>
            <a:endParaRPr sz="900" b="1" dirty="0">
              <a:solidFill>
                <a:srgbClr val="B7BBB3"/>
              </a:solidFill>
              <a:latin typeface="Malgun Gothic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502920" y="1325880"/>
            <a:ext cx="5349240" cy="3246120"/>
          </a:xfrm>
          <a:prstGeom prst="roundRect">
            <a:avLst>
              <a:gd name="adj" fmla="val 6000"/>
            </a:avLst>
          </a:prstGeom>
          <a:solidFill>
            <a:srgbClr val="EAF3E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777240" y="1508760"/>
            <a:ext cx="480060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400" b="1">
                <a:solidFill>
                  <a:srgbClr val="1B5E3A"/>
                </a:solidFill>
                <a:latin typeface="Malgun Gothic"/>
              </a:rPr>
              <a:t>완료된 것</a:t>
            </a:r>
          </a:p>
        </p:txBody>
      </p:sp>
      <p:sp>
        <p:nvSpPr>
          <p:cNvPr id="12" name="Oval 11"/>
          <p:cNvSpPr/>
          <p:nvPr/>
        </p:nvSpPr>
        <p:spPr>
          <a:xfrm>
            <a:off x="777240" y="1993391"/>
            <a:ext cx="274320" cy="274320"/>
          </a:xfrm>
          <a:prstGeom prst="ellipse">
            <a:avLst/>
          </a:prstGeom>
          <a:solidFill>
            <a:srgbClr val="3E914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777240" y="1993391"/>
            <a:ext cx="274320" cy="2743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200" b="1">
                <a:solidFill>
                  <a:srgbClr val="FFFFFF"/>
                </a:solidFill>
                <a:latin typeface="Malgun Gothic"/>
              </a:rPr>
              <a:t>✓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170432" y="1900428"/>
            <a:ext cx="4526279" cy="4245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sz="1400" b="0" dirty="0" err="1">
                <a:solidFill>
                  <a:srgbClr val="222222"/>
                </a:solidFill>
                <a:latin typeface="Malgun Gothic"/>
              </a:rPr>
              <a:t>데이터</a:t>
            </a:r>
            <a:r>
              <a:rPr sz="140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400" b="0" dirty="0" err="1">
                <a:solidFill>
                  <a:srgbClr val="222222"/>
                </a:solidFill>
                <a:latin typeface="Malgun Gothic"/>
              </a:rPr>
              <a:t>수집·정제·검증</a:t>
            </a:r>
            <a:r>
              <a:rPr sz="140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400" b="0" dirty="0" err="1">
                <a:solidFill>
                  <a:srgbClr val="222222"/>
                </a:solidFill>
                <a:latin typeface="Malgun Gothic"/>
              </a:rPr>
              <a:t>파이프라인</a:t>
            </a:r>
            <a:r>
              <a:rPr sz="140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400" b="0" dirty="0" err="1">
                <a:solidFill>
                  <a:srgbClr val="222222"/>
                </a:solidFill>
                <a:latin typeface="Malgun Gothic"/>
              </a:rPr>
              <a:t>완성</a:t>
            </a:r>
            <a:endParaRPr lang="en-US" sz="1400" b="0" dirty="0">
              <a:solidFill>
                <a:srgbClr val="222222"/>
              </a:solidFill>
              <a:latin typeface="Malgun Gothic"/>
            </a:endParaRPr>
          </a:p>
          <a:p>
            <a:pPr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sz="1100" b="0" dirty="0">
                <a:solidFill>
                  <a:srgbClr val="222222"/>
                </a:solidFill>
                <a:latin typeface="Malgun Gothic"/>
              </a:rPr>
              <a:t>(4개 </a:t>
            </a:r>
            <a:r>
              <a:rPr sz="1100" b="0" dirty="0" err="1">
                <a:solidFill>
                  <a:srgbClr val="222222"/>
                </a:solidFill>
                <a:latin typeface="Malgun Gothic"/>
              </a:rPr>
              <a:t>소스</a:t>
            </a:r>
            <a:r>
              <a:rPr sz="1100" b="0" dirty="0">
                <a:solidFill>
                  <a:srgbClr val="222222"/>
                </a:solidFill>
                <a:latin typeface="Malgun Gothic"/>
              </a:rPr>
              <a:t>, </a:t>
            </a:r>
            <a:r>
              <a:rPr sz="1100" b="0" dirty="0" err="1">
                <a:solidFill>
                  <a:srgbClr val="222222"/>
                </a:solidFill>
                <a:latin typeface="Malgun Gothic"/>
              </a:rPr>
              <a:t>결측치</a:t>
            </a:r>
            <a:r>
              <a:rPr sz="1100" b="0" dirty="0">
                <a:solidFill>
                  <a:srgbClr val="222222"/>
                </a:solidFill>
                <a:latin typeface="Malgun Gothic"/>
              </a:rPr>
              <a:t> 0-대체 </a:t>
            </a:r>
            <a:r>
              <a:rPr sz="1100" b="0" dirty="0" err="1">
                <a:solidFill>
                  <a:srgbClr val="222222"/>
                </a:solidFill>
                <a:latin typeface="Malgun Gothic"/>
              </a:rPr>
              <a:t>금지</a:t>
            </a:r>
            <a:r>
              <a:rPr sz="110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100" b="0" dirty="0" err="1">
                <a:solidFill>
                  <a:srgbClr val="222222"/>
                </a:solidFill>
                <a:latin typeface="Malgun Gothic"/>
              </a:rPr>
              <a:t>원칙</a:t>
            </a:r>
            <a:r>
              <a:rPr sz="1100" b="0" dirty="0">
                <a:solidFill>
                  <a:srgbClr val="222222"/>
                </a:solidFill>
                <a:latin typeface="Malgun Gothic"/>
              </a:rPr>
              <a:t>)</a:t>
            </a:r>
          </a:p>
        </p:txBody>
      </p:sp>
      <p:sp>
        <p:nvSpPr>
          <p:cNvPr id="15" name="Oval 14"/>
          <p:cNvSpPr/>
          <p:nvPr/>
        </p:nvSpPr>
        <p:spPr>
          <a:xfrm>
            <a:off x="777240" y="2834639"/>
            <a:ext cx="274320" cy="274320"/>
          </a:xfrm>
          <a:prstGeom prst="ellipse">
            <a:avLst/>
          </a:prstGeom>
          <a:solidFill>
            <a:srgbClr val="3E914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777240" y="2834639"/>
            <a:ext cx="274320" cy="2743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200" b="1">
                <a:solidFill>
                  <a:srgbClr val="FFFFFF"/>
                </a:solidFill>
                <a:latin typeface="Malgun Gothic"/>
              </a:rPr>
              <a:t>✓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170432" y="2748026"/>
            <a:ext cx="4526279" cy="4245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sz="1400" b="0" dirty="0">
                <a:solidFill>
                  <a:srgbClr val="222222"/>
                </a:solidFill>
                <a:latin typeface="Malgun Gothic"/>
              </a:rPr>
              <a:t>RAG </a:t>
            </a:r>
            <a:r>
              <a:rPr sz="1400" b="0" dirty="0" err="1">
                <a:solidFill>
                  <a:srgbClr val="222222"/>
                </a:solidFill>
                <a:latin typeface="Malgun Gothic"/>
              </a:rPr>
              <a:t>근거기반</a:t>
            </a:r>
            <a:r>
              <a:rPr sz="1400" b="0" dirty="0">
                <a:solidFill>
                  <a:srgbClr val="222222"/>
                </a:solidFill>
                <a:latin typeface="Malgun Gothic"/>
              </a:rPr>
              <a:t> QA </a:t>
            </a:r>
            <a:r>
              <a:rPr sz="1400" b="0" dirty="0" err="1">
                <a:solidFill>
                  <a:srgbClr val="222222"/>
                </a:solidFill>
                <a:latin typeface="Malgun Gothic"/>
              </a:rPr>
              <a:t>프로토타입</a:t>
            </a:r>
            <a:r>
              <a:rPr sz="140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400" b="0" dirty="0" err="1">
                <a:solidFill>
                  <a:srgbClr val="222222"/>
                </a:solidFill>
                <a:latin typeface="Malgun Gothic"/>
              </a:rPr>
              <a:t>검증</a:t>
            </a:r>
            <a:r>
              <a:rPr sz="1400" b="0" dirty="0">
                <a:solidFill>
                  <a:srgbClr val="222222"/>
                </a:solidFill>
                <a:latin typeface="Malgun Gothic"/>
              </a:rPr>
              <a:t> </a:t>
            </a:r>
            <a:endParaRPr lang="en-US" sz="1400" b="0" dirty="0">
              <a:solidFill>
                <a:srgbClr val="222222"/>
              </a:solidFill>
              <a:latin typeface="Malgun Gothic"/>
            </a:endParaRPr>
          </a:p>
          <a:p>
            <a:pPr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sz="1100" b="0" dirty="0">
                <a:solidFill>
                  <a:srgbClr val="222222"/>
                </a:solidFill>
                <a:latin typeface="Malgun Gothic"/>
              </a:rPr>
              <a:t>(PDF </a:t>
            </a:r>
            <a:r>
              <a:rPr sz="1100" b="0" dirty="0" err="1">
                <a:solidFill>
                  <a:srgbClr val="222222"/>
                </a:solidFill>
                <a:latin typeface="Malgun Gothic"/>
              </a:rPr>
              <a:t>인용</a:t>
            </a:r>
            <a:r>
              <a:rPr sz="110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100" b="0" dirty="0" err="1">
                <a:solidFill>
                  <a:srgbClr val="222222"/>
                </a:solidFill>
                <a:latin typeface="Malgun Gothic"/>
              </a:rPr>
              <a:t>포함</a:t>
            </a:r>
            <a:r>
              <a:rPr sz="1100" b="0" dirty="0">
                <a:solidFill>
                  <a:srgbClr val="222222"/>
                </a:solidFill>
                <a:latin typeface="Malgun Gothic"/>
              </a:rPr>
              <a:t>, </a:t>
            </a:r>
            <a:r>
              <a:rPr sz="1100" b="0" dirty="0" err="1">
                <a:solidFill>
                  <a:srgbClr val="222222"/>
                </a:solidFill>
                <a:latin typeface="Malgun Gothic"/>
              </a:rPr>
              <a:t>자동</a:t>
            </a:r>
            <a:r>
              <a:rPr sz="110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100" b="0" dirty="0" err="1">
                <a:solidFill>
                  <a:srgbClr val="222222"/>
                </a:solidFill>
                <a:latin typeface="Malgun Gothic"/>
              </a:rPr>
              <a:t>테스트</a:t>
            </a:r>
            <a:r>
              <a:rPr sz="110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100" b="0" dirty="0" err="1">
                <a:solidFill>
                  <a:srgbClr val="222222"/>
                </a:solidFill>
                <a:latin typeface="Malgun Gothic"/>
              </a:rPr>
              <a:t>통과</a:t>
            </a:r>
            <a:r>
              <a:rPr sz="1100" b="0" dirty="0">
                <a:solidFill>
                  <a:srgbClr val="222222"/>
                </a:solidFill>
                <a:latin typeface="Malgun Gothic"/>
              </a:rPr>
              <a:t>)</a:t>
            </a:r>
          </a:p>
        </p:txBody>
      </p:sp>
      <p:sp>
        <p:nvSpPr>
          <p:cNvPr id="18" name="Oval 17"/>
          <p:cNvSpPr/>
          <p:nvPr/>
        </p:nvSpPr>
        <p:spPr>
          <a:xfrm>
            <a:off x="777240" y="3675887"/>
            <a:ext cx="274320" cy="274320"/>
          </a:xfrm>
          <a:prstGeom prst="ellipse">
            <a:avLst/>
          </a:prstGeom>
          <a:solidFill>
            <a:srgbClr val="3E914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777240" y="3675887"/>
            <a:ext cx="274320" cy="2743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200" b="1">
                <a:solidFill>
                  <a:srgbClr val="FFFFFF"/>
                </a:solidFill>
                <a:latin typeface="Malgun Gothic"/>
              </a:rPr>
              <a:t>✓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170432" y="3589274"/>
            <a:ext cx="4526279" cy="47275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sz="1400" b="0" dirty="0" err="1">
                <a:solidFill>
                  <a:srgbClr val="222222"/>
                </a:solidFill>
                <a:latin typeface="Malgun Gothic"/>
              </a:rPr>
              <a:t>다국어</a:t>
            </a:r>
            <a:r>
              <a:rPr sz="140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400" b="0" dirty="0" err="1">
                <a:solidFill>
                  <a:srgbClr val="222222"/>
                </a:solidFill>
                <a:latin typeface="Malgun Gothic"/>
              </a:rPr>
              <a:t>진단</a:t>
            </a:r>
            <a:r>
              <a:rPr sz="140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400" b="0" dirty="0" err="1">
                <a:solidFill>
                  <a:srgbClr val="222222"/>
                </a:solidFill>
                <a:latin typeface="Malgun Gothic"/>
              </a:rPr>
              <a:t>보고서</a:t>
            </a:r>
            <a:r>
              <a:rPr sz="140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400" b="0" dirty="0" err="1">
                <a:solidFill>
                  <a:srgbClr val="222222"/>
                </a:solidFill>
                <a:latin typeface="Malgun Gothic"/>
              </a:rPr>
              <a:t>생성</a:t>
            </a:r>
            <a:r>
              <a:rPr sz="140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400" b="0" dirty="0" err="1">
                <a:solidFill>
                  <a:srgbClr val="222222"/>
                </a:solidFill>
                <a:latin typeface="Malgun Gothic"/>
              </a:rPr>
              <a:t>파이프라인에</a:t>
            </a:r>
            <a:r>
              <a:rPr sz="140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400" b="0" dirty="0" err="1">
                <a:solidFill>
                  <a:srgbClr val="222222"/>
                </a:solidFill>
                <a:latin typeface="Malgun Gothic"/>
              </a:rPr>
              <a:t>실제</a:t>
            </a:r>
            <a:r>
              <a:rPr sz="140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400" b="0" dirty="0" err="1">
                <a:solidFill>
                  <a:srgbClr val="222222"/>
                </a:solidFill>
                <a:latin typeface="Malgun Gothic"/>
              </a:rPr>
              <a:t>건물</a:t>
            </a:r>
            <a:r>
              <a:rPr sz="140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400" b="0" dirty="0" err="1">
                <a:solidFill>
                  <a:srgbClr val="222222"/>
                </a:solidFill>
                <a:latin typeface="Malgun Gothic"/>
              </a:rPr>
              <a:t>실적</a:t>
            </a:r>
            <a:r>
              <a:rPr sz="140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400" b="0" dirty="0" err="1">
                <a:solidFill>
                  <a:srgbClr val="222222"/>
                </a:solidFill>
                <a:latin typeface="Malgun Gothic"/>
              </a:rPr>
              <a:t>데이터</a:t>
            </a:r>
            <a:r>
              <a:rPr sz="140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400" b="0" dirty="0" err="1">
                <a:solidFill>
                  <a:srgbClr val="222222"/>
                </a:solidFill>
                <a:latin typeface="Malgun Gothic"/>
              </a:rPr>
              <a:t>연동</a:t>
            </a:r>
            <a:endParaRPr sz="1400" b="0" dirty="0">
              <a:solidFill>
                <a:srgbClr val="222222"/>
              </a:solidFill>
              <a:latin typeface="Malgun Gothic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6035040" y="1325880"/>
            <a:ext cx="5349240" cy="3246120"/>
          </a:xfrm>
          <a:prstGeom prst="roundRect">
            <a:avLst>
              <a:gd name="adj" fmla="val 6000"/>
            </a:avLst>
          </a:prstGeom>
          <a:solidFill>
            <a:srgbClr val="F5F6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6309360" y="1508760"/>
            <a:ext cx="4800600" cy="215444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400" b="1" dirty="0">
                <a:solidFill>
                  <a:srgbClr val="222222"/>
                </a:solidFill>
                <a:latin typeface="Malgun Gothic"/>
              </a:rPr>
              <a:t>추후 발전사항</a:t>
            </a:r>
            <a:endParaRPr sz="1400" b="1" dirty="0">
              <a:solidFill>
                <a:srgbClr val="222222"/>
              </a:solidFill>
              <a:latin typeface="Malgun Gothic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6309360" y="1993391"/>
            <a:ext cx="274320" cy="274320"/>
          </a:xfrm>
          <a:prstGeom prst="ellipse">
            <a:avLst/>
          </a:prstGeom>
          <a:solidFill>
            <a:srgbClr val="B7BBB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6309360" y="1993391"/>
            <a:ext cx="274320" cy="2743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200" b="1">
                <a:solidFill>
                  <a:srgbClr val="FFFFFF"/>
                </a:solidFill>
                <a:latin typeface="Malgun Gothic"/>
              </a:rPr>
              <a:t>→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02552" y="2065528"/>
            <a:ext cx="4526279" cy="6858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sz="1100" b="0" dirty="0" err="1">
                <a:solidFill>
                  <a:srgbClr val="222222"/>
                </a:solidFill>
                <a:latin typeface="Malgun Gothic"/>
              </a:rPr>
              <a:t>시간대별</a:t>
            </a:r>
            <a:r>
              <a:rPr sz="1100" b="0" dirty="0">
                <a:solidFill>
                  <a:srgbClr val="222222"/>
                </a:solidFill>
                <a:latin typeface="Malgun Gothic"/>
              </a:rPr>
              <a:t> ML </a:t>
            </a:r>
            <a:r>
              <a:rPr sz="1100" b="0" dirty="0" err="1">
                <a:solidFill>
                  <a:srgbClr val="222222"/>
                </a:solidFill>
                <a:latin typeface="Malgun Gothic"/>
              </a:rPr>
              <a:t>피크</a:t>
            </a:r>
            <a:r>
              <a:rPr sz="110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100" b="0" dirty="0" err="1">
                <a:solidFill>
                  <a:srgbClr val="222222"/>
                </a:solidFill>
                <a:latin typeface="Malgun Gothic"/>
              </a:rPr>
              <a:t>예측</a:t>
            </a:r>
            <a:r>
              <a:rPr sz="110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100" b="0" dirty="0" err="1">
                <a:solidFill>
                  <a:srgbClr val="222222"/>
                </a:solidFill>
                <a:latin typeface="Malgun Gothic"/>
              </a:rPr>
              <a:t>모델</a:t>
            </a:r>
            <a:r>
              <a:rPr sz="110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100" b="0" dirty="0" err="1">
                <a:solidFill>
                  <a:srgbClr val="222222"/>
                </a:solidFill>
                <a:latin typeface="Malgun Gothic"/>
              </a:rPr>
              <a:t>고도화</a:t>
            </a:r>
            <a:r>
              <a:rPr sz="1100" b="0" dirty="0">
                <a:solidFill>
                  <a:srgbClr val="222222"/>
                </a:solidFill>
                <a:latin typeface="Malgun Gothic"/>
              </a:rPr>
              <a:t> (</a:t>
            </a:r>
            <a:r>
              <a:rPr sz="1100" b="0" dirty="0" err="1">
                <a:solidFill>
                  <a:srgbClr val="222222"/>
                </a:solidFill>
                <a:latin typeface="Malgun Gothic"/>
              </a:rPr>
              <a:t>현재는</a:t>
            </a:r>
            <a:r>
              <a:rPr sz="110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100" b="0" dirty="0" err="1">
                <a:solidFill>
                  <a:srgbClr val="222222"/>
                </a:solidFill>
                <a:latin typeface="Malgun Gothic"/>
              </a:rPr>
              <a:t>계절</a:t>
            </a:r>
            <a:r>
              <a:rPr sz="110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100" b="0" dirty="0" err="1">
                <a:solidFill>
                  <a:srgbClr val="222222"/>
                </a:solidFill>
                <a:latin typeface="Malgun Gothic"/>
              </a:rPr>
              <a:t>실적</a:t>
            </a:r>
            <a:r>
              <a:rPr sz="110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100" b="0" dirty="0" err="1">
                <a:solidFill>
                  <a:srgbClr val="222222"/>
                </a:solidFill>
                <a:latin typeface="Malgun Gothic"/>
              </a:rPr>
              <a:t>기반</a:t>
            </a:r>
            <a:r>
              <a:rPr sz="110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100" b="0" dirty="0" err="1">
                <a:solidFill>
                  <a:srgbClr val="222222"/>
                </a:solidFill>
                <a:latin typeface="Malgun Gothic"/>
              </a:rPr>
              <a:t>근사치</a:t>
            </a:r>
            <a:r>
              <a:rPr sz="1100" b="0" dirty="0">
                <a:solidFill>
                  <a:srgbClr val="222222"/>
                </a:solidFill>
                <a:latin typeface="Malgun Gothic"/>
              </a:rPr>
              <a:t>)</a:t>
            </a:r>
          </a:p>
        </p:txBody>
      </p:sp>
      <p:sp>
        <p:nvSpPr>
          <p:cNvPr id="26" name="Oval 25"/>
          <p:cNvSpPr/>
          <p:nvPr/>
        </p:nvSpPr>
        <p:spPr>
          <a:xfrm>
            <a:off x="6309360" y="2834639"/>
            <a:ext cx="274320" cy="274320"/>
          </a:xfrm>
          <a:prstGeom prst="ellipse">
            <a:avLst/>
          </a:prstGeom>
          <a:solidFill>
            <a:srgbClr val="B7BBB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6309360" y="2834639"/>
            <a:ext cx="274320" cy="2743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200" b="1">
                <a:solidFill>
                  <a:srgbClr val="FFFFFF"/>
                </a:solidFill>
                <a:latin typeface="Malgun Gothic"/>
              </a:rPr>
              <a:t>→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702552" y="2906776"/>
            <a:ext cx="4526279" cy="6858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sz="1100" b="0" dirty="0">
                <a:solidFill>
                  <a:srgbClr val="222222"/>
                </a:solidFill>
                <a:latin typeface="Malgun Gothic"/>
              </a:rPr>
              <a:t>RAG </a:t>
            </a:r>
            <a:r>
              <a:rPr sz="1100" b="0" dirty="0" err="1">
                <a:solidFill>
                  <a:srgbClr val="222222"/>
                </a:solidFill>
                <a:latin typeface="Malgun Gothic"/>
              </a:rPr>
              <a:t>검색</a:t>
            </a:r>
            <a:r>
              <a:rPr sz="110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100" b="0" dirty="0" err="1">
                <a:solidFill>
                  <a:srgbClr val="222222"/>
                </a:solidFill>
                <a:latin typeface="Malgun Gothic"/>
              </a:rPr>
              <a:t>결과와</a:t>
            </a:r>
            <a:r>
              <a:rPr sz="110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100" b="0" dirty="0" err="1">
                <a:solidFill>
                  <a:srgbClr val="222222"/>
                </a:solidFill>
                <a:latin typeface="Malgun Gothic"/>
              </a:rPr>
              <a:t>다국어</a:t>
            </a:r>
            <a:r>
              <a:rPr sz="110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100" b="0" dirty="0" err="1">
                <a:solidFill>
                  <a:srgbClr val="222222"/>
                </a:solidFill>
                <a:latin typeface="Malgun Gothic"/>
              </a:rPr>
              <a:t>번역</a:t>
            </a:r>
            <a:r>
              <a:rPr sz="110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100" b="0" dirty="0" err="1">
                <a:solidFill>
                  <a:srgbClr val="222222"/>
                </a:solidFill>
                <a:latin typeface="Malgun Gothic"/>
              </a:rPr>
              <a:t>경계</a:t>
            </a:r>
            <a:r>
              <a:rPr sz="1100" b="0" dirty="0">
                <a:solidFill>
                  <a:srgbClr val="222222"/>
                </a:solidFill>
                <a:latin typeface="Malgun Gothic"/>
              </a:rPr>
              <a:t>(</a:t>
            </a:r>
            <a:r>
              <a:rPr sz="1100" b="0" dirty="0" err="1">
                <a:solidFill>
                  <a:srgbClr val="222222"/>
                </a:solidFill>
                <a:latin typeface="Malgun Gothic"/>
              </a:rPr>
              <a:t>입력·출력</a:t>
            </a:r>
            <a:r>
              <a:rPr sz="1100" b="0" dirty="0">
                <a:solidFill>
                  <a:srgbClr val="222222"/>
                </a:solidFill>
                <a:latin typeface="Malgun Gothic"/>
              </a:rPr>
              <a:t>)의 </a:t>
            </a:r>
            <a:r>
              <a:rPr sz="1100" b="0" dirty="0" err="1">
                <a:solidFill>
                  <a:srgbClr val="222222"/>
                </a:solidFill>
                <a:latin typeface="Malgun Gothic"/>
              </a:rPr>
              <a:t>실제</a:t>
            </a:r>
            <a:r>
              <a:rPr sz="1100" b="0" dirty="0">
                <a:solidFill>
                  <a:srgbClr val="222222"/>
                </a:solidFill>
                <a:latin typeface="Malgun Gothic"/>
              </a:rPr>
              <a:t> </a:t>
            </a:r>
            <a:r>
              <a:rPr sz="1100" b="0" dirty="0" err="1">
                <a:solidFill>
                  <a:srgbClr val="222222"/>
                </a:solidFill>
                <a:latin typeface="Malgun Gothic"/>
              </a:rPr>
              <a:t>통합</a:t>
            </a:r>
            <a:endParaRPr sz="1100" b="0" dirty="0">
              <a:solidFill>
                <a:srgbClr val="222222"/>
              </a:solidFill>
              <a:latin typeface="Malgun Gothic"/>
            </a:endParaRPr>
          </a:p>
        </p:txBody>
      </p:sp>
      <p:sp>
        <p:nvSpPr>
          <p:cNvPr id="29" name="Oval 28"/>
          <p:cNvSpPr/>
          <p:nvPr/>
        </p:nvSpPr>
        <p:spPr>
          <a:xfrm>
            <a:off x="6309360" y="3675887"/>
            <a:ext cx="274320" cy="274320"/>
          </a:xfrm>
          <a:prstGeom prst="ellipse">
            <a:avLst/>
          </a:prstGeom>
          <a:solidFill>
            <a:srgbClr val="B7BBB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TextBox 29"/>
          <p:cNvSpPr txBox="1"/>
          <p:nvPr/>
        </p:nvSpPr>
        <p:spPr>
          <a:xfrm>
            <a:off x="6309360" y="3675887"/>
            <a:ext cx="274320" cy="2743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200" b="1">
                <a:solidFill>
                  <a:srgbClr val="FFFFFF"/>
                </a:solidFill>
                <a:latin typeface="Malgun Gothic"/>
              </a:rPr>
              <a:t>→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02552" y="3748024"/>
            <a:ext cx="4526279" cy="1767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100" b="0" dirty="0">
                <a:solidFill>
                  <a:srgbClr val="222222"/>
                </a:solidFill>
                <a:latin typeface="Malgun Gothic"/>
              </a:rPr>
              <a:t>연도별 분석 데이터 보관 기능 추가 예정</a:t>
            </a:r>
            <a:r>
              <a:rPr lang="en-US" altLang="ko-KR" sz="1100" b="0" dirty="0">
                <a:solidFill>
                  <a:srgbClr val="222222"/>
                </a:solidFill>
                <a:latin typeface="Malgun Gothic"/>
              </a:rPr>
              <a:t>.</a:t>
            </a:r>
            <a:endParaRPr sz="1100" b="0" dirty="0">
              <a:solidFill>
                <a:srgbClr val="222222"/>
              </a:solidFill>
              <a:latin typeface="Malgun Gothic"/>
            </a:endParaRPr>
          </a:p>
        </p:txBody>
      </p:sp>
      <p:sp>
        <p:nvSpPr>
          <p:cNvPr id="32" name="Rounded Rectangle 31"/>
          <p:cNvSpPr/>
          <p:nvPr/>
        </p:nvSpPr>
        <p:spPr>
          <a:xfrm>
            <a:off x="502920" y="4800600"/>
            <a:ext cx="10881360" cy="1051560"/>
          </a:xfrm>
          <a:prstGeom prst="roundRect">
            <a:avLst>
              <a:gd name="adj" fmla="val 6000"/>
            </a:avLst>
          </a:prstGeom>
          <a:solidFill>
            <a:srgbClr val="1B5E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3" name="TextBox 32"/>
          <p:cNvSpPr txBox="1"/>
          <p:nvPr/>
        </p:nvSpPr>
        <p:spPr>
          <a:xfrm>
            <a:off x="502920" y="5202109"/>
            <a:ext cx="10881360" cy="24968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sz="1500" b="1" dirty="0" err="1">
                <a:solidFill>
                  <a:srgbClr val="8BC34A"/>
                </a:solidFill>
                <a:latin typeface="Malgun Gothic"/>
              </a:rPr>
              <a:t>기대</a:t>
            </a:r>
            <a:r>
              <a:rPr sz="1500" b="1" dirty="0">
                <a:solidFill>
                  <a:srgbClr val="8BC34A"/>
                </a:solidFill>
                <a:latin typeface="Malgun Gothic"/>
              </a:rPr>
              <a:t> </a:t>
            </a:r>
            <a:r>
              <a:rPr sz="1500" b="1" dirty="0" err="1">
                <a:solidFill>
                  <a:srgbClr val="8BC34A"/>
                </a:solidFill>
                <a:latin typeface="Malgun Gothic"/>
              </a:rPr>
              <a:t>효과</a:t>
            </a:r>
            <a:r>
              <a:rPr sz="1500" b="1" dirty="0">
                <a:solidFill>
                  <a:srgbClr val="8BC34A"/>
                </a:solidFill>
                <a:latin typeface="Malgun Gothic"/>
              </a:rPr>
              <a:t>  </a:t>
            </a:r>
            <a:r>
              <a:rPr lang="ko-KR" altLang="en-US" sz="1500" b="1" dirty="0">
                <a:solidFill>
                  <a:schemeClr val="bg1"/>
                </a:solidFill>
                <a:latin typeface="Malgun Gothic"/>
              </a:rPr>
              <a:t>기업</a:t>
            </a:r>
            <a:r>
              <a:rPr lang="en-US" altLang="ko-KR" sz="1500" b="1" dirty="0">
                <a:solidFill>
                  <a:schemeClr val="bg1"/>
                </a:solidFill>
                <a:latin typeface="Malgun Gothic"/>
              </a:rPr>
              <a:t>/</a:t>
            </a:r>
            <a:r>
              <a:rPr lang="ko-KR" altLang="en-US" sz="1500" b="1" dirty="0">
                <a:solidFill>
                  <a:schemeClr val="bg1"/>
                </a:solidFill>
                <a:latin typeface="Malgun Gothic"/>
              </a:rPr>
              <a:t>개인</a:t>
            </a:r>
            <a:r>
              <a:rPr lang="en-US" altLang="ko-KR" sz="1500" b="1" dirty="0">
                <a:solidFill>
                  <a:schemeClr val="bg1"/>
                </a:solidFill>
                <a:latin typeface="Malgun Gothic"/>
              </a:rPr>
              <a:t>/</a:t>
            </a:r>
            <a:r>
              <a:rPr lang="ko-KR" altLang="en-US" sz="1500" b="1" dirty="0">
                <a:solidFill>
                  <a:schemeClr val="bg1"/>
                </a:solidFill>
                <a:latin typeface="Malgun Gothic"/>
              </a:rPr>
              <a:t>공공기관이</a:t>
            </a:r>
            <a:r>
              <a:rPr sz="1500" b="0" dirty="0">
                <a:solidFill>
                  <a:schemeClr val="bg1"/>
                </a:solidFill>
                <a:latin typeface="Malgun Gothic"/>
              </a:rPr>
              <a:t> </a:t>
            </a:r>
            <a:r>
              <a:rPr sz="1500" b="0" dirty="0" err="1">
                <a:solidFill>
                  <a:srgbClr val="FFFFFF"/>
                </a:solidFill>
                <a:latin typeface="Malgun Gothic"/>
              </a:rPr>
              <a:t>데이터에</a:t>
            </a:r>
            <a:r>
              <a:rPr sz="1500" b="0" dirty="0">
                <a:solidFill>
                  <a:srgbClr val="FFFFFF"/>
                </a:solidFill>
                <a:latin typeface="Malgun Gothic"/>
              </a:rPr>
              <a:t> </a:t>
            </a:r>
            <a:r>
              <a:rPr sz="1500" b="0" dirty="0" err="1">
                <a:solidFill>
                  <a:srgbClr val="FFFFFF"/>
                </a:solidFill>
                <a:latin typeface="Malgun Gothic"/>
              </a:rPr>
              <a:t>근거해</a:t>
            </a:r>
            <a:r>
              <a:rPr sz="1500" b="0" dirty="0">
                <a:solidFill>
                  <a:srgbClr val="FFFFFF"/>
                </a:solidFill>
                <a:latin typeface="Malgun Gothic"/>
              </a:rPr>
              <a:t> </a:t>
            </a:r>
            <a:r>
              <a:rPr sz="1500" b="1" dirty="0" err="1">
                <a:solidFill>
                  <a:srgbClr val="FFFFFF"/>
                </a:solidFill>
                <a:latin typeface="Malgun Gothic"/>
              </a:rPr>
              <a:t>전기요금</a:t>
            </a:r>
            <a:r>
              <a:rPr sz="1500" b="1" dirty="0">
                <a:solidFill>
                  <a:srgbClr val="FFFFFF"/>
                </a:solidFill>
                <a:latin typeface="Malgun Gothic"/>
              </a:rPr>
              <a:t> </a:t>
            </a:r>
            <a:r>
              <a:rPr sz="1500" b="1" dirty="0" err="1">
                <a:solidFill>
                  <a:srgbClr val="FFFFFF"/>
                </a:solidFill>
                <a:latin typeface="Malgun Gothic"/>
              </a:rPr>
              <a:t>절감과</a:t>
            </a:r>
            <a:r>
              <a:rPr sz="1500" b="1" dirty="0">
                <a:solidFill>
                  <a:srgbClr val="FFFFFF"/>
                </a:solidFill>
                <a:latin typeface="Malgun Gothic"/>
              </a:rPr>
              <a:t> </a:t>
            </a:r>
            <a:r>
              <a:rPr sz="1500" b="1" dirty="0" err="1">
                <a:solidFill>
                  <a:srgbClr val="FFFFFF"/>
                </a:solidFill>
                <a:latin typeface="Malgun Gothic"/>
              </a:rPr>
              <a:t>탄소</a:t>
            </a:r>
            <a:r>
              <a:rPr sz="1500" b="1" dirty="0">
                <a:solidFill>
                  <a:srgbClr val="FFFFFF"/>
                </a:solidFill>
                <a:latin typeface="Malgun Gothic"/>
              </a:rPr>
              <a:t> </a:t>
            </a:r>
            <a:r>
              <a:rPr sz="1500" b="1" dirty="0" err="1">
                <a:solidFill>
                  <a:srgbClr val="FFFFFF"/>
                </a:solidFill>
                <a:latin typeface="Malgun Gothic"/>
              </a:rPr>
              <a:t>감축을</a:t>
            </a:r>
            <a:r>
              <a:rPr sz="1500" b="1" dirty="0">
                <a:solidFill>
                  <a:srgbClr val="FFFFFF"/>
                </a:solidFill>
                <a:latin typeface="Malgun Gothic"/>
              </a:rPr>
              <a:t> </a:t>
            </a:r>
            <a:r>
              <a:rPr sz="1500" b="0" dirty="0" err="1">
                <a:solidFill>
                  <a:srgbClr val="FFFFFF"/>
                </a:solidFill>
                <a:latin typeface="Malgun Gothic"/>
              </a:rPr>
              <a:t>실질적으로</a:t>
            </a:r>
            <a:r>
              <a:rPr sz="1500" b="0" dirty="0">
                <a:solidFill>
                  <a:srgbClr val="FFFFFF"/>
                </a:solidFill>
                <a:latin typeface="Malgun Gothic"/>
              </a:rPr>
              <a:t> </a:t>
            </a:r>
            <a:r>
              <a:rPr sz="1500" b="0" dirty="0" err="1">
                <a:solidFill>
                  <a:srgbClr val="FFFFFF"/>
                </a:solidFill>
                <a:latin typeface="Malgun Gothic"/>
              </a:rPr>
              <a:t>실천할</a:t>
            </a:r>
            <a:r>
              <a:rPr sz="1500" b="0" dirty="0">
                <a:solidFill>
                  <a:srgbClr val="FFFFFF"/>
                </a:solidFill>
                <a:latin typeface="Malgun Gothic"/>
              </a:rPr>
              <a:t> 수 </a:t>
            </a:r>
            <a:r>
              <a:rPr sz="1500" b="0" dirty="0" err="1">
                <a:solidFill>
                  <a:srgbClr val="FFFFFF"/>
                </a:solidFill>
                <a:latin typeface="Malgun Gothic"/>
              </a:rPr>
              <a:t>있도록</a:t>
            </a:r>
            <a:r>
              <a:rPr sz="1500" b="0" dirty="0">
                <a:solidFill>
                  <a:srgbClr val="FFFFFF"/>
                </a:solidFill>
                <a:latin typeface="Malgun Gothic"/>
              </a:rPr>
              <a:t> </a:t>
            </a:r>
            <a:r>
              <a:rPr sz="1500" b="0" dirty="0" err="1">
                <a:solidFill>
                  <a:srgbClr val="FFFFFF"/>
                </a:solidFill>
                <a:latin typeface="Malgun Gothic"/>
              </a:rPr>
              <a:t>지원한다</a:t>
            </a:r>
            <a:r>
              <a:rPr sz="1500" b="0" dirty="0">
                <a:solidFill>
                  <a:srgbClr val="FFFFFF"/>
                </a:solidFill>
                <a:latin typeface="Malgun Gothic"/>
              </a:rPr>
              <a:t>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A5BAAC51-F3E8-40F6-C49A-554B2DC503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0133" y="308488"/>
            <a:ext cx="4491671" cy="6344304"/>
          </a:xfrm>
          <a:prstGeom prst="rect">
            <a:avLst/>
          </a:prstGeom>
        </p:spPr>
      </p:pic>
      <p:sp>
        <p:nvSpPr>
          <p:cNvPr id="5" name="Oval 2">
            <a:extLst>
              <a:ext uri="{FF2B5EF4-FFF2-40B4-BE49-F238E27FC236}">
                <a16:creationId xmlns:a16="http://schemas.microsoft.com/office/drawing/2014/main" id="{FB84F528-25F4-F737-61FA-9B91581F9F06}"/>
              </a:ext>
            </a:extLst>
          </p:cNvPr>
          <p:cNvSpPr/>
          <p:nvPr/>
        </p:nvSpPr>
        <p:spPr>
          <a:xfrm>
            <a:off x="502920" y="457200"/>
            <a:ext cx="512064" cy="512064"/>
          </a:xfrm>
          <a:prstGeom prst="ellipse">
            <a:avLst/>
          </a:prstGeom>
          <a:solidFill>
            <a:srgbClr val="1B5E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6B930E1-7158-D66C-C816-75664B80A63B}"/>
              </a:ext>
            </a:extLst>
          </p:cNvPr>
          <p:cNvSpPr txBox="1"/>
          <p:nvPr/>
        </p:nvSpPr>
        <p:spPr>
          <a:xfrm>
            <a:off x="502920" y="597816"/>
            <a:ext cx="512064" cy="2308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500" b="1" dirty="0">
                <a:solidFill>
                  <a:srgbClr val="FFFFFF"/>
                </a:solidFill>
                <a:latin typeface="Malgun Gothic"/>
              </a:rPr>
              <a:t>0</a:t>
            </a:r>
            <a:r>
              <a:rPr lang="en-US" altLang="ko-KR" sz="1500" b="1" dirty="0">
                <a:solidFill>
                  <a:srgbClr val="FFFFFF"/>
                </a:solidFill>
                <a:latin typeface="Malgun Gothic"/>
              </a:rPr>
              <a:t>6</a:t>
            </a:r>
            <a:endParaRPr sz="1500" b="1" dirty="0">
              <a:solidFill>
                <a:srgbClr val="FFFFFF"/>
              </a:solidFill>
              <a:latin typeface="Malgun Gothic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B0A3909-99D8-BCEA-2B68-B6A3A0948B2C}"/>
              </a:ext>
            </a:extLst>
          </p:cNvPr>
          <p:cNvSpPr txBox="1"/>
          <p:nvPr/>
        </p:nvSpPr>
        <p:spPr>
          <a:xfrm>
            <a:off x="1170432" y="520871"/>
            <a:ext cx="7772400" cy="384721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2500" b="1" dirty="0">
                <a:solidFill>
                  <a:srgbClr val="222222"/>
                </a:solidFill>
                <a:latin typeface="Malgun Gothic"/>
              </a:rPr>
              <a:t>연구 포스터</a:t>
            </a:r>
            <a:endParaRPr sz="2500" b="1" dirty="0">
              <a:solidFill>
                <a:srgbClr val="222222"/>
              </a:solidFill>
              <a:latin typeface="Malgun Gothic"/>
            </a:endParaRPr>
          </a:p>
        </p:txBody>
      </p:sp>
    </p:spTree>
    <p:extLst>
      <p:ext uri="{BB962C8B-B14F-4D97-AF65-F5344CB8AC3E}">
        <p14:creationId xmlns:p14="http://schemas.microsoft.com/office/powerpoint/2010/main" val="32919687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AF3E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D9E0DFF-1751-E7FF-1918-6003C7A7A0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ounded Rectangle 5">
            <a:extLst>
              <a:ext uri="{FF2B5EF4-FFF2-40B4-BE49-F238E27FC236}">
                <a16:creationId xmlns:a16="http://schemas.microsoft.com/office/drawing/2014/main" id="{1C9FD285-5ADF-FE85-591D-BE172464E978}"/>
              </a:ext>
            </a:extLst>
          </p:cNvPr>
          <p:cNvSpPr/>
          <p:nvPr/>
        </p:nvSpPr>
        <p:spPr>
          <a:xfrm>
            <a:off x="544864" y="724809"/>
            <a:ext cx="3550885" cy="402336"/>
          </a:xfrm>
          <a:prstGeom prst="roundRect">
            <a:avLst>
              <a:gd name="adj" fmla="val 50000"/>
            </a:avLst>
          </a:prstGeom>
          <a:solidFill>
            <a:srgbClr val="1B5E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A593CF9B-C0D2-EC62-7087-13E1C2813C5F}"/>
              </a:ext>
            </a:extLst>
          </p:cNvPr>
          <p:cNvSpPr txBox="1"/>
          <p:nvPr/>
        </p:nvSpPr>
        <p:spPr>
          <a:xfrm>
            <a:off x="709965" y="845185"/>
            <a:ext cx="3246120" cy="161583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050" b="1" dirty="0">
                <a:solidFill>
                  <a:srgbClr val="FFFFFF"/>
                </a:solidFill>
                <a:latin typeface="Malgun Gothic"/>
              </a:rPr>
              <a:t>AI </a:t>
            </a:r>
            <a:r>
              <a:rPr lang="ko-KR" altLang="en-US" sz="1050" b="1" dirty="0">
                <a:solidFill>
                  <a:srgbClr val="FFFFFF"/>
                </a:solidFill>
                <a:latin typeface="Malgun Gothic"/>
              </a:rPr>
              <a:t>부트캠프 </a:t>
            </a:r>
            <a:r>
              <a:rPr lang="en-US" altLang="ko-KR" sz="1050" b="1" dirty="0">
                <a:solidFill>
                  <a:srgbClr val="FFFFFF"/>
                </a:solidFill>
                <a:latin typeface="Malgun Gothic"/>
              </a:rPr>
              <a:t>– AI </a:t>
            </a:r>
            <a:r>
              <a:rPr lang="ko-KR" altLang="en-US" sz="1050" b="1" dirty="0">
                <a:solidFill>
                  <a:srgbClr val="FFFFFF"/>
                </a:solidFill>
                <a:latin typeface="Malgun Gothic"/>
              </a:rPr>
              <a:t>에이전트 융합</a:t>
            </a:r>
            <a:r>
              <a:rPr lang="en-US" altLang="ko-KR" sz="1050" b="1" dirty="0">
                <a:solidFill>
                  <a:srgbClr val="FFFFFF"/>
                </a:solidFill>
                <a:latin typeface="Malgun Gothic"/>
              </a:rPr>
              <a:t>(</a:t>
            </a:r>
            <a:r>
              <a:rPr lang="ko-KR" altLang="en-US" sz="1050" b="1" dirty="0">
                <a:solidFill>
                  <a:srgbClr val="FFFFFF"/>
                </a:solidFill>
                <a:latin typeface="Malgun Gothic"/>
              </a:rPr>
              <a:t>중급</a:t>
            </a:r>
            <a:r>
              <a:rPr lang="en-US" altLang="ko-KR" sz="1050" b="1" dirty="0">
                <a:solidFill>
                  <a:srgbClr val="FFFFFF"/>
                </a:solidFill>
                <a:latin typeface="Malgun Gothic"/>
              </a:rPr>
              <a:t>) </a:t>
            </a:r>
            <a:r>
              <a:rPr lang="ko-KR" altLang="en-US" sz="1050" b="1" dirty="0">
                <a:solidFill>
                  <a:srgbClr val="FFFFFF"/>
                </a:solidFill>
                <a:latin typeface="Malgun Gothic"/>
              </a:rPr>
              <a:t>팀 프로젝트</a:t>
            </a:r>
            <a:r>
              <a:rPr lang="en-US" altLang="ko-KR" sz="1050" b="1" dirty="0">
                <a:solidFill>
                  <a:srgbClr val="FFFFFF"/>
                </a:solidFill>
                <a:latin typeface="Malgun Gothic"/>
              </a:rPr>
              <a:t>3</a:t>
            </a:r>
            <a:endParaRPr sz="1050" b="1" dirty="0">
              <a:solidFill>
                <a:srgbClr val="FFFFFF"/>
              </a:solidFill>
              <a:latin typeface="Malgun Gothic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2E12C4F8-2398-8D5E-B463-F771F27D3590}"/>
              </a:ext>
            </a:extLst>
          </p:cNvPr>
          <p:cNvSpPr txBox="1"/>
          <p:nvPr/>
        </p:nvSpPr>
        <p:spPr>
          <a:xfrm>
            <a:off x="544865" y="1425047"/>
            <a:ext cx="9601200" cy="55399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b="1" dirty="0">
                <a:solidFill>
                  <a:srgbClr val="222222"/>
                </a:solidFill>
                <a:latin typeface="Malgun Gothic"/>
              </a:rPr>
              <a:t>AI </a:t>
            </a:r>
            <a:r>
              <a:rPr b="1" dirty="0" err="1">
                <a:solidFill>
                  <a:srgbClr val="222222"/>
                </a:solidFill>
                <a:latin typeface="Malgun Gothic"/>
              </a:rPr>
              <a:t>기반</a:t>
            </a:r>
            <a:r>
              <a:rPr b="1" dirty="0">
                <a:solidFill>
                  <a:srgbClr val="222222"/>
                </a:solidFill>
                <a:latin typeface="Malgun Gothic"/>
              </a:rPr>
              <a:t> </a:t>
            </a:r>
            <a:r>
              <a:rPr b="1" dirty="0" err="1">
                <a:solidFill>
                  <a:srgbClr val="222222"/>
                </a:solidFill>
                <a:latin typeface="Malgun Gothic"/>
              </a:rPr>
              <a:t>건물</a:t>
            </a:r>
            <a:endParaRPr lang="en-US" b="1" dirty="0">
              <a:solidFill>
                <a:srgbClr val="222222"/>
              </a:solidFill>
              <a:latin typeface="Malgun Gothic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b="1" dirty="0" err="1">
                <a:solidFill>
                  <a:srgbClr val="222222"/>
                </a:solidFill>
                <a:latin typeface="Malgun Gothic"/>
              </a:rPr>
              <a:t>에너지</a:t>
            </a:r>
            <a:r>
              <a:rPr b="1" dirty="0">
                <a:solidFill>
                  <a:srgbClr val="222222"/>
                </a:solidFill>
                <a:latin typeface="Malgun Gothic"/>
              </a:rPr>
              <a:t> </a:t>
            </a:r>
            <a:r>
              <a:rPr b="1" dirty="0" err="1">
                <a:solidFill>
                  <a:srgbClr val="222222"/>
                </a:solidFill>
                <a:latin typeface="Malgun Gothic"/>
              </a:rPr>
              <a:t>피크</a:t>
            </a:r>
            <a:r>
              <a:rPr b="1" dirty="0">
                <a:solidFill>
                  <a:srgbClr val="222222"/>
                </a:solidFill>
                <a:latin typeface="Malgun Gothic"/>
              </a:rPr>
              <a:t> </a:t>
            </a:r>
            <a:r>
              <a:rPr b="1" dirty="0" err="1">
                <a:solidFill>
                  <a:srgbClr val="222222"/>
                </a:solidFill>
                <a:latin typeface="Malgun Gothic"/>
              </a:rPr>
              <a:t>예측</a:t>
            </a:r>
            <a:endParaRPr b="1" dirty="0">
              <a:solidFill>
                <a:srgbClr val="222222"/>
              </a:solidFill>
              <a:latin typeface="Malgun Gothic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3F335064-FF33-7D8F-2887-4166624F40EA}"/>
              </a:ext>
            </a:extLst>
          </p:cNvPr>
          <p:cNvSpPr txBox="1"/>
          <p:nvPr/>
        </p:nvSpPr>
        <p:spPr>
          <a:xfrm>
            <a:off x="544865" y="2027301"/>
            <a:ext cx="9601200" cy="276999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b="1" dirty="0" err="1">
                <a:solidFill>
                  <a:srgbClr val="3E9142"/>
                </a:solidFill>
                <a:latin typeface="Malgun Gothic"/>
              </a:rPr>
              <a:t>다국어</a:t>
            </a:r>
            <a:r>
              <a:rPr b="1" dirty="0">
                <a:solidFill>
                  <a:srgbClr val="3E9142"/>
                </a:solidFill>
                <a:latin typeface="Malgun Gothic"/>
              </a:rPr>
              <a:t> </a:t>
            </a:r>
            <a:r>
              <a:rPr b="1" dirty="0" err="1">
                <a:solidFill>
                  <a:srgbClr val="3E9142"/>
                </a:solidFill>
                <a:latin typeface="Malgun Gothic"/>
              </a:rPr>
              <a:t>진단</a:t>
            </a:r>
            <a:r>
              <a:rPr b="1" dirty="0">
                <a:solidFill>
                  <a:srgbClr val="3E9142"/>
                </a:solidFill>
                <a:latin typeface="Malgun Gothic"/>
              </a:rPr>
              <a:t> </a:t>
            </a:r>
            <a:r>
              <a:rPr b="1" dirty="0" err="1">
                <a:solidFill>
                  <a:srgbClr val="3E9142"/>
                </a:solidFill>
                <a:latin typeface="Malgun Gothic"/>
              </a:rPr>
              <a:t>보고서</a:t>
            </a:r>
            <a:r>
              <a:rPr b="1" dirty="0">
                <a:solidFill>
                  <a:srgbClr val="3E9142"/>
                </a:solidFill>
                <a:latin typeface="Malgun Gothic"/>
              </a:rPr>
              <a:t> </a:t>
            </a:r>
            <a:r>
              <a:rPr b="1" dirty="0" err="1">
                <a:solidFill>
                  <a:srgbClr val="3E9142"/>
                </a:solidFill>
                <a:latin typeface="Malgun Gothic"/>
              </a:rPr>
              <a:t>서비스</a:t>
            </a:r>
            <a:endParaRPr b="1" dirty="0">
              <a:solidFill>
                <a:srgbClr val="3E9142"/>
              </a:solidFill>
              <a:latin typeface="Malgun Gothic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EACCF462-FC3A-961D-515A-6EC4A4EE8DDF}"/>
              </a:ext>
            </a:extLst>
          </p:cNvPr>
          <p:cNvSpPr txBox="1"/>
          <p:nvPr/>
        </p:nvSpPr>
        <p:spPr>
          <a:xfrm>
            <a:off x="6615465" y="5241945"/>
            <a:ext cx="1417320" cy="3657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1">
                <a:solidFill>
                  <a:srgbClr val="1B5E3A"/>
                </a:solidFill>
                <a:latin typeface="Malgun Gothic"/>
              </a:rPr>
              <a:t>팀   명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22002144-E68D-EF48-0038-2DB066FEDFFE}"/>
              </a:ext>
            </a:extLst>
          </p:cNvPr>
          <p:cNvSpPr txBox="1"/>
          <p:nvPr/>
        </p:nvSpPr>
        <p:spPr>
          <a:xfrm>
            <a:off x="8078505" y="5241945"/>
            <a:ext cx="7772400" cy="3657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0">
                <a:solidFill>
                  <a:srgbClr val="222222"/>
                </a:solidFill>
                <a:latin typeface="Malgun Gothic"/>
              </a:rPr>
              <a:t>1조 · 처음인듯 처음아닌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B4C14837-36AB-066A-B371-0D91F884BE3A}"/>
              </a:ext>
            </a:extLst>
          </p:cNvPr>
          <p:cNvSpPr txBox="1"/>
          <p:nvPr/>
        </p:nvSpPr>
        <p:spPr>
          <a:xfrm>
            <a:off x="6615465" y="5680857"/>
            <a:ext cx="1417320" cy="3657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1">
                <a:solidFill>
                  <a:srgbClr val="1B5E3A"/>
                </a:solidFill>
                <a:latin typeface="Malgun Gothic"/>
              </a:rPr>
              <a:t>팀 구성원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B473AC01-B189-AD7E-5B2B-7C88E66A1CD2}"/>
              </a:ext>
            </a:extLst>
          </p:cNvPr>
          <p:cNvSpPr txBox="1"/>
          <p:nvPr/>
        </p:nvSpPr>
        <p:spPr>
          <a:xfrm>
            <a:off x="8078505" y="5680857"/>
            <a:ext cx="7772400" cy="3657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0">
                <a:solidFill>
                  <a:srgbClr val="222222"/>
                </a:solidFill>
                <a:latin typeface="Malgun Gothic"/>
              </a:rPr>
              <a:t>정가은(팀장) · 전문기 · 맥슈웰 데이브 · 김경현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AA0B4113-7F8C-1667-338B-B70208BF330B}"/>
              </a:ext>
            </a:extLst>
          </p:cNvPr>
          <p:cNvSpPr txBox="1"/>
          <p:nvPr/>
        </p:nvSpPr>
        <p:spPr>
          <a:xfrm>
            <a:off x="6615465" y="6119769"/>
            <a:ext cx="1417320" cy="3657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1">
                <a:solidFill>
                  <a:srgbClr val="1B5E3A"/>
                </a:solidFill>
                <a:latin typeface="Malgun Gothic"/>
              </a:rPr>
              <a:t>제 출 일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6A0475DF-6335-83A0-E8B0-C49B9093A4FD}"/>
              </a:ext>
            </a:extLst>
          </p:cNvPr>
          <p:cNvSpPr txBox="1"/>
          <p:nvPr/>
        </p:nvSpPr>
        <p:spPr>
          <a:xfrm>
            <a:off x="8078505" y="6119769"/>
            <a:ext cx="7772400" cy="3657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300" b="0">
                <a:solidFill>
                  <a:srgbClr val="222222"/>
                </a:solidFill>
                <a:latin typeface="Malgun Gothic"/>
              </a:rPr>
              <a:t>2026. 07. 30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CB832CD4-4290-9829-830A-76F3CE7E39D4}"/>
              </a:ext>
            </a:extLst>
          </p:cNvPr>
          <p:cNvSpPr txBox="1"/>
          <p:nvPr/>
        </p:nvSpPr>
        <p:spPr>
          <a:xfrm>
            <a:off x="544865" y="6211209"/>
            <a:ext cx="7315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sz="1000" b="0">
                <a:solidFill>
                  <a:srgbClr val="8A8F87"/>
                </a:solidFill>
                <a:latin typeface="Malgun Gothic"/>
              </a:rPr>
              <a:t>부산외국어대학교 AI 프로젝트</a:t>
            </a:r>
          </a:p>
        </p:txBody>
      </p:sp>
      <p:sp>
        <p:nvSpPr>
          <p:cNvPr id="57" name="Oval 4">
            <a:extLst>
              <a:ext uri="{FF2B5EF4-FFF2-40B4-BE49-F238E27FC236}">
                <a16:creationId xmlns:a16="http://schemas.microsoft.com/office/drawing/2014/main" id="{A593587F-6202-3D49-AD0B-531FD43280EE}"/>
              </a:ext>
            </a:extLst>
          </p:cNvPr>
          <p:cNvSpPr/>
          <p:nvPr/>
        </p:nvSpPr>
        <p:spPr>
          <a:xfrm>
            <a:off x="9193164" y="-1441820"/>
            <a:ext cx="4283242" cy="4311936"/>
          </a:xfrm>
          <a:prstGeom prst="ellipse">
            <a:avLst/>
          </a:prstGeom>
          <a:gradFill flip="none" rotWithShape="1">
            <a:gsLst>
              <a:gs pos="0">
                <a:srgbClr val="3E9142">
                  <a:tint val="66000"/>
                  <a:satMod val="160000"/>
                </a:srgbClr>
              </a:gs>
              <a:gs pos="50000">
                <a:srgbClr val="3E9142">
                  <a:tint val="44500"/>
                  <a:satMod val="160000"/>
                </a:srgbClr>
              </a:gs>
              <a:gs pos="100000">
                <a:srgbClr val="3E9142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65260CF4-75F5-2230-46FC-2820932EFFFB}"/>
              </a:ext>
            </a:extLst>
          </p:cNvPr>
          <p:cNvSpPr txBox="1"/>
          <p:nvPr/>
        </p:nvSpPr>
        <p:spPr>
          <a:xfrm>
            <a:off x="1093505" y="2751625"/>
            <a:ext cx="9601200" cy="147732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9600" b="1" dirty="0">
                <a:solidFill>
                  <a:srgbClr val="1A3E1C"/>
                </a:solidFill>
                <a:latin typeface="Malgun Gothic"/>
              </a:rPr>
              <a:t>감사합니다</a:t>
            </a:r>
            <a:endParaRPr sz="9600" b="1" dirty="0">
              <a:solidFill>
                <a:srgbClr val="1A3E1C"/>
              </a:solidFill>
              <a:latin typeface="Malgun Gothic"/>
            </a:endParaRPr>
          </a:p>
        </p:txBody>
      </p:sp>
    </p:spTree>
    <p:extLst>
      <p:ext uri="{BB962C8B-B14F-4D97-AF65-F5344CB8AC3E}">
        <p14:creationId xmlns:p14="http://schemas.microsoft.com/office/powerpoint/2010/main" val="1746828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1154</Words>
  <Application>Microsoft Office PowerPoint</Application>
  <PresentationFormat>와이드스크린</PresentationFormat>
  <Paragraphs>195</Paragraphs>
  <Slides>11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5" baseType="lpstr">
      <vt:lpstr>Malgun Gothic</vt:lpstr>
      <vt:lpstr>Arial</vt:lpstr>
      <vt:lpstr>Calibri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jeounggaeun</cp:lastModifiedBy>
  <cp:revision>1</cp:revision>
  <dcterms:created xsi:type="dcterms:W3CDTF">2013-01-27T09:14:16Z</dcterms:created>
  <dcterms:modified xsi:type="dcterms:W3CDTF">2026-07-30T03:58:42Z</dcterms:modified>
  <cp:category/>
</cp:coreProperties>
</file>