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1.xml" ContentType="application/vnd.openxmlformats-officedocument.drawingml.char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2.xml" ContentType="application/vnd.openxmlformats-officedocument.drawingml.chart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I312" initials="I" lastIdx="1" clrIdx="0">
    <p:extLst>
      <p:ext uri="{19B8F6BF-5375-455C-9EA6-DF929625EA0E}">
        <p15:presenceInfo xmlns:p15="http://schemas.microsoft.com/office/powerpoint/2012/main" userId="I312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F6687"/>
    <a:srgbClr val="768DAE"/>
    <a:srgbClr val="94A6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87B4372-3E35-409A-BAD8-C97A47716031}" v="11" dt="2026-07-28T07:57:05.14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61930"/>
  </p:normalViewPr>
  <p:slideViewPr>
    <p:cSldViewPr snapToGrid="0" snapToObjects="1">
      <p:cViewPr varScale="1">
        <p:scale>
          <a:sx n="90" d="100"/>
          <a:sy n="90" d="100"/>
        </p:scale>
        <p:origin x="2296" y="192"/>
      </p:cViewPr>
      <p:guideLst/>
    </p:cSldViewPr>
  </p:slideViewPr>
  <p:notesTextViewPr>
    <p:cViewPr>
      <p:scale>
        <a:sx n="185" d="100"/>
        <a:sy n="185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지원 현" userId="29fc93ca94173272" providerId="LiveId" clId="{D22A2AB5-4E40-4857-9E8B-625F6E5E9EA9}"/>
    <pc:docChg chg="undo custSel modSld">
      <pc:chgData name="지원 현" userId="29fc93ca94173272" providerId="LiveId" clId="{D22A2AB5-4E40-4857-9E8B-625F6E5E9EA9}" dt="2026-07-28T08:00:39" v="803" actId="207"/>
      <pc:docMkLst>
        <pc:docMk/>
      </pc:docMkLst>
      <pc:sldChg chg="addSp modSp mod">
        <pc:chgData name="지원 현" userId="29fc93ca94173272" providerId="LiveId" clId="{D22A2AB5-4E40-4857-9E8B-625F6E5E9EA9}" dt="2026-07-28T07:46:31.863" v="61" actId="1035"/>
        <pc:sldMkLst>
          <pc:docMk/>
          <pc:sldMk cId="0" sldId="256"/>
        </pc:sldMkLst>
        <pc:spChg chg="mod">
          <ac:chgData name="지원 현" userId="29fc93ca94173272" providerId="LiveId" clId="{D22A2AB5-4E40-4857-9E8B-625F6E5E9EA9}" dt="2026-07-28T07:41:17.076" v="47" actId="2711"/>
          <ac:spMkLst>
            <pc:docMk/>
            <pc:sldMk cId="0" sldId="256"/>
            <ac:spMk id="2" creationId="{00000000-0000-0000-0000-000000000000}"/>
          </ac:spMkLst>
        </pc:spChg>
        <pc:spChg chg="mod">
          <ac:chgData name="지원 현" userId="29fc93ca94173272" providerId="LiveId" clId="{D22A2AB5-4E40-4857-9E8B-625F6E5E9EA9}" dt="2026-07-28T07:44:07.285" v="49" actId="14100"/>
          <ac:spMkLst>
            <pc:docMk/>
            <pc:sldMk cId="0" sldId="256"/>
            <ac:spMk id="3" creationId="{00000000-0000-0000-0000-000000000000}"/>
          </ac:spMkLst>
        </pc:spChg>
        <pc:spChg chg="mod">
          <ac:chgData name="지원 현" userId="29fc93ca94173272" providerId="LiveId" clId="{D22A2AB5-4E40-4857-9E8B-625F6E5E9EA9}" dt="2026-07-28T07:43:34.308" v="48" actId="207"/>
          <ac:spMkLst>
            <pc:docMk/>
            <pc:sldMk cId="0" sldId="256"/>
            <ac:spMk id="4" creationId="{00000000-0000-0000-0000-000000000000}"/>
          </ac:spMkLst>
        </pc:spChg>
        <pc:spChg chg="mod">
          <ac:chgData name="지원 현" userId="29fc93ca94173272" providerId="LiveId" clId="{D22A2AB5-4E40-4857-9E8B-625F6E5E9EA9}" dt="2026-07-28T07:41:17.076" v="47" actId="2711"/>
          <ac:spMkLst>
            <pc:docMk/>
            <pc:sldMk cId="0" sldId="256"/>
            <ac:spMk id="5" creationId="{00000000-0000-0000-0000-000000000000}"/>
          </ac:spMkLst>
        </pc:spChg>
        <pc:spChg chg="mod">
          <ac:chgData name="지원 현" userId="29fc93ca94173272" providerId="LiveId" clId="{D22A2AB5-4E40-4857-9E8B-625F6E5E9EA9}" dt="2026-07-28T07:41:17.076" v="47" actId="2711"/>
          <ac:spMkLst>
            <pc:docMk/>
            <pc:sldMk cId="0" sldId="256"/>
            <ac:spMk id="6" creationId="{00000000-0000-0000-0000-000000000000}"/>
          </ac:spMkLst>
        </pc:spChg>
        <pc:spChg chg="mod">
          <ac:chgData name="지원 현" userId="29fc93ca94173272" providerId="LiveId" clId="{D22A2AB5-4E40-4857-9E8B-625F6E5E9EA9}" dt="2026-07-28T07:46:31.863" v="61" actId="1035"/>
          <ac:spMkLst>
            <pc:docMk/>
            <pc:sldMk cId="0" sldId="256"/>
            <ac:spMk id="7" creationId="{00000000-0000-0000-0000-000000000000}"/>
          </ac:spMkLst>
        </pc:spChg>
        <pc:spChg chg="mod">
          <ac:chgData name="지원 현" userId="29fc93ca94173272" providerId="LiveId" clId="{D22A2AB5-4E40-4857-9E8B-625F6E5E9EA9}" dt="2026-07-28T07:41:17.076" v="47" actId="2711"/>
          <ac:spMkLst>
            <pc:docMk/>
            <pc:sldMk cId="0" sldId="256"/>
            <ac:spMk id="9" creationId="{00000000-0000-0000-0000-000000000000}"/>
          </ac:spMkLst>
        </pc:spChg>
        <pc:spChg chg="mod">
          <ac:chgData name="지원 현" userId="29fc93ca94173272" providerId="LiveId" clId="{D22A2AB5-4E40-4857-9E8B-625F6E5E9EA9}" dt="2026-07-28T07:41:17.076" v="47" actId="2711"/>
          <ac:spMkLst>
            <pc:docMk/>
            <pc:sldMk cId="0" sldId="256"/>
            <ac:spMk id="10" creationId="{00000000-0000-0000-0000-000000000000}"/>
          </ac:spMkLst>
        </pc:spChg>
        <pc:spChg chg="mod">
          <ac:chgData name="지원 현" userId="29fc93ca94173272" providerId="LiveId" clId="{D22A2AB5-4E40-4857-9E8B-625F6E5E9EA9}" dt="2026-07-28T07:41:17.076" v="47" actId="2711"/>
          <ac:spMkLst>
            <pc:docMk/>
            <pc:sldMk cId="0" sldId="256"/>
            <ac:spMk id="11" creationId="{00000000-0000-0000-0000-000000000000}"/>
          </ac:spMkLst>
        </pc:spChg>
        <pc:spChg chg="mod">
          <ac:chgData name="지원 현" userId="29fc93ca94173272" providerId="LiveId" clId="{D22A2AB5-4E40-4857-9E8B-625F6E5E9EA9}" dt="2026-07-28T07:41:17.076" v="47" actId="2711"/>
          <ac:spMkLst>
            <pc:docMk/>
            <pc:sldMk cId="0" sldId="256"/>
            <ac:spMk id="12" creationId="{00000000-0000-0000-0000-000000000000}"/>
          </ac:spMkLst>
        </pc:spChg>
        <pc:spChg chg="mod">
          <ac:chgData name="지원 현" userId="29fc93ca94173272" providerId="LiveId" clId="{D22A2AB5-4E40-4857-9E8B-625F6E5E9EA9}" dt="2026-07-28T07:41:17.076" v="47" actId="2711"/>
          <ac:spMkLst>
            <pc:docMk/>
            <pc:sldMk cId="0" sldId="256"/>
            <ac:spMk id="14" creationId="{00000000-0000-0000-0000-000000000000}"/>
          </ac:spMkLst>
        </pc:spChg>
        <pc:spChg chg="add mod">
          <ac:chgData name="지원 현" userId="29fc93ca94173272" providerId="LiveId" clId="{D22A2AB5-4E40-4857-9E8B-625F6E5E9EA9}" dt="2026-07-28T07:46:06.575" v="51" actId="571"/>
          <ac:spMkLst>
            <pc:docMk/>
            <pc:sldMk cId="0" sldId="256"/>
            <ac:spMk id="16" creationId="{DBEF6E16-846B-596F-7EA1-41224C645591}"/>
          </ac:spMkLst>
        </pc:spChg>
      </pc:sldChg>
      <pc:sldChg chg="modSp mod">
        <pc:chgData name="지원 현" userId="29fc93ca94173272" providerId="LiveId" clId="{D22A2AB5-4E40-4857-9E8B-625F6E5E9EA9}" dt="2026-07-28T07:47:56.904" v="156" actId="20577"/>
        <pc:sldMkLst>
          <pc:docMk/>
          <pc:sldMk cId="0" sldId="257"/>
        </pc:sldMkLst>
        <pc:spChg chg="mod">
          <ac:chgData name="지원 현" userId="29fc93ca94173272" providerId="LiveId" clId="{D22A2AB5-4E40-4857-9E8B-625F6E5E9EA9}" dt="2026-07-28T07:47:56.904" v="156" actId="20577"/>
          <ac:spMkLst>
            <pc:docMk/>
            <pc:sldMk cId="0" sldId="257"/>
            <ac:spMk id="3" creationId="{00000000-0000-0000-0000-000000000000}"/>
          </ac:spMkLst>
        </pc:spChg>
        <pc:spChg chg="mod">
          <ac:chgData name="지원 현" userId="29fc93ca94173272" providerId="LiveId" clId="{D22A2AB5-4E40-4857-9E8B-625F6E5E9EA9}" dt="2026-07-28T07:13:49.345" v="0" actId="2711"/>
          <ac:spMkLst>
            <pc:docMk/>
            <pc:sldMk cId="0" sldId="257"/>
            <ac:spMk id="5" creationId="{00000000-0000-0000-0000-000000000000}"/>
          </ac:spMkLst>
        </pc:spChg>
        <pc:spChg chg="mod">
          <ac:chgData name="지원 현" userId="29fc93ca94173272" providerId="LiveId" clId="{D22A2AB5-4E40-4857-9E8B-625F6E5E9EA9}" dt="2026-07-28T07:13:49.345" v="0" actId="2711"/>
          <ac:spMkLst>
            <pc:docMk/>
            <pc:sldMk cId="0" sldId="257"/>
            <ac:spMk id="7" creationId="{00000000-0000-0000-0000-000000000000}"/>
          </ac:spMkLst>
        </pc:spChg>
        <pc:spChg chg="mod">
          <ac:chgData name="지원 현" userId="29fc93ca94173272" providerId="LiveId" clId="{D22A2AB5-4E40-4857-9E8B-625F6E5E9EA9}" dt="2026-07-28T07:13:49.345" v="0" actId="2711"/>
          <ac:spMkLst>
            <pc:docMk/>
            <pc:sldMk cId="0" sldId="257"/>
            <ac:spMk id="9" creationId="{00000000-0000-0000-0000-000000000000}"/>
          </ac:spMkLst>
        </pc:spChg>
        <pc:spChg chg="mod">
          <ac:chgData name="지원 현" userId="29fc93ca94173272" providerId="LiveId" clId="{D22A2AB5-4E40-4857-9E8B-625F6E5E9EA9}" dt="2026-07-28T07:13:49.345" v="0" actId="2711"/>
          <ac:spMkLst>
            <pc:docMk/>
            <pc:sldMk cId="0" sldId="257"/>
            <ac:spMk id="10" creationId="{00000000-0000-0000-0000-000000000000}"/>
          </ac:spMkLst>
        </pc:spChg>
        <pc:spChg chg="mod">
          <ac:chgData name="지원 현" userId="29fc93ca94173272" providerId="LiveId" clId="{D22A2AB5-4E40-4857-9E8B-625F6E5E9EA9}" dt="2026-07-28T07:13:49.345" v="0" actId="2711"/>
          <ac:spMkLst>
            <pc:docMk/>
            <pc:sldMk cId="0" sldId="257"/>
            <ac:spMk id="11" creationId="{00000000-0000-0000-0000-000000000000}"/>
          </ac:spMkLst>
        </pc:spChg>
        <pc:spChg chg="mod">
          <ac:chgData name="지원 현" userId="29fc93ca94173272" providerId="LiveId" clId="{D22A2AB5-4E40-4857-9E8B-625F6E5E9EA9}" dt="2026-07-28T07:13:49.345" v="0" actId="2711"/>
          <ac:spMkLst>
            <pc:docMk/>
            <pc:sldMk cId="0" sldId="257"/>
            <ac:spMk id="15" creationId="{00000000-0000-0000-0000-000000000000}"/>
          </ac:spMkLst>
        </pc:spChg>
        <pc:spChg chg="mod">
          <ac:chgData name="지원 현" userId="29fc93ca94173272" providerId="LiveId" clId="{D22A2AB5-4E40-4857-9E8B-625F6E5E9EA9}" dt="2026-07-28T07:13:49.345" v="0" actId="2711"/>
          <ac:spMkLst>
            <pc:docMk/>
            <pc:sldMk cId="0" sldId="257"/>
            <ac:spMk id="16" creationId="{00000000-0000-0000-0000-000000000000}"/>
          </ac:spMkLst>
        </pc:spChg>
        <pc:spChg chg="mod">
          <ac:chgData name="지원 현" userId="29fc93ca94173272" providerId="LiveId" clId="{D22A2AB5-4E40-4857-9E8B-625F6E5E9EA9}" dt="2026-07-28T07:13:49.345" v="0" actId="2711"/>
          <ac:spMkLst>
            <pc:docMk/>
            <pc:sldMk cId="0" sldId="257"/>
            <ac:spMk id="19" creationId="{00000000-0000-0000-0000-000000000000}"/>
          </ac:spMkLst>
        </pc:spChg>
        <pc:spChg chg="mod">
          <ac:chgData name="지원 현" userId="29fc93ca94173272" providerId="LiveId" clId="{D22A2AB5-4E40-4857-9E8B-625F6E5E9EA9}" dt="2026-07-28T07:13:49.345" v="0" actId="2711"/>
          <ac:spMkLst>
            <pc:docMk/>
            <pc:sldMk cId="0" sldId="257"/>
            <ac:spMk id="20" creationId="{00000000-0000-0000-0000-000000000000}"/>
          </ac:spMkLst>
        </pc:spChg>
      </pc:sldChg>
      <pc:sldChg chg="modSp mod">
        <pc:chgData name="지원 현" userId="29fc93ca94173272" providerId="LiveId" clId="{D22A2AB5-4E40-4857-9E8B-625F6E5E9EA9}" dt="2026-07-28T07:48:16.772" v="184" actId="20577"/>
        <pc:sldMkLst>
          <pc:docMk/>
          <pc:sldMk cId="0" sldId="258"/>
        </pc:sldMkLst>
        <pc:spChg chg="mod">
          <ac:chgData name="지원 현" userId="29fc93ca94173272" providerId="LiveId" clId="{D22A2AB5-4E40-4857-9E8B-625F6E5E9EA9}" dt="2026-07-28T07:48:16.772" v="184" actId="20577"/>
          <ac:spMkLst>
            <pc:docMk/>
            <pc:sldMk cId="0" sldId="258"/>
            <ac:spMk id="3" creationId="{00000000-0000-0000-0000-000000000000}"/>
          </ac:spMkLst>
        </pc:spChg>
        <pc:spChg chg="mod">
          <ac:chgData name="지원 현" userId="29fc93ca94173272" providerId="LiveId" clId="{D22A2AB5-4E40-4857-9E8B-625F6E5E9EA9}" dt="2026-07-28T07:13:59.373" v="1" actId="2711"/>
          <ac:spMkLst>
            <pc:docMk/>
            <pc:sldMk cId="0" sldId="258"/>
            <ac:spMk id="5" creationId="{00000000-0000-0000-0000-000000000000}"/>
          </ac:spMkLst>
        </pc:spChg>
        <pc:spChg chg="mod">
          <ac:chgData name="지원 현" userId="29fc93ca94173272" providerId="LiveId" clId="{D22A2AB5-4E40-4857-9E8B-625F6E5E9EA9}" dt="2026-07-28T07:13:59.373" v="1" actId="2711"/>
          <ac:spMkLst>
            <pc:docMk/>
            <pc:sldMk cId="0" sldId="258"/>
            <ac:spMk id="7" creationId="{00000000-0000-0000-0000-000000000000}"/>
          </ac:spMkLst>
        </pc:spChg>
        <pc:spChg chg="mod">
          <ac:chgData name="지원 현" userId="29fc93ca94173272" providerId="LiveId" clId="{D22A2AB5-4E40-4857-9E8B-625F6E5E9EA9}" dt="2026-07-28T07:13:59.373" v="1" actId="2711"/>
          <ac:spMkLst>
            <pc:docMk/>
            <pc:sldMk cId="0" sldId="258"/>
            <ac:spMk id="8" creationId="{00000000-0000-0000-0000-000000000000}"/>
          </ac:spMkLst>
        </pc:spChg>
        <pc:spChg chg="mod">
          <ac:chgData name="지원 현" userId="29fc93ca94173272" providerId="LiveId" clId="{D22A2AB5-4E40-4857-9E8B-625F6E5E9EA9}" dt="2026-07-28T07:13:59.373" v="1" actId="2711"/>
          <ac:spMkLst>
            <pc:docMk/>
            <pc:sldMk cId="0" sldId="258"/>
            <ac:spMk id="9" creationId="{00000000-0000-0000-0000-000000000000}"/>
          </ac:spMkLst>
        </pc:spChg>
        <pc:spChg chg="mod">
          <ac:chgData name="지원 현" userId="29fc93ca94173272" providerId="LiveId" clId="{D22A2AB5-4E40-4857-9E8B-625F6E5E9EA9}" dt="2026-07-28T07:13:59.373" v="1" actId="2711"/>
          <ac:spMkLst>
            <pc:docMk/>
            <pc:sldMk cId="0" sldId="258"/>
            <ac:spMk id="10" creationId="{00000000-0000-0000-0000-000000000000}"/>
          </ac:spMkLst>
        </pc:spChg>
        <pc:spChg chg="mod">
          <ac:chgData name="지원 현" userId="29fc93ca94173272" providerId="LiveId" clId="{D22A2AB5-4E40-4857-9E8B-625F6E5E9EA9}" dt="2026-07-28T07:13:59.373" v="1" actId="2711"/>
          <ac:spMkLst>
            <pc:docMk/>
            <pc:sldMk cId="0" sldId="258"/>
            <ac:spMk id="11" creationId="{00000000-0000-0000-0000-000000000000}"/>
          </ac:spMkLst>
        </pc:spChg>
        <pc:spChg chg="mod">
          <ac:chgData name="지원 현" userId="29fc93ca94173272" providerId="LiveId" clId="{D22A2AB5-4E40-4857-9E8B-625F6E5E9EA9}" dt="2026-07-28T07:13:59.373" v="1" actId="2711"/>
          <ac:spMkLst>
            <pc:docMk/>
            <pc:sldMk cId="0" sldId="258"/>
            <ac:spMk id="13" creationId="{00000000-0000-0000-0000-000000000000}"/>
          </ac:spMkLst>
        </pc:spChg>
        <pc:spChg chg="mod">
          <ac:chgData name="지원 현" userId="29fc93ca94173272" providerId="LiveId" clId="{D22A2AB5-4E40-4857-9E8B-625F6E5E9EA9}" dt="2026-07-28T07:13:59.373" v="1" actId="2711"/>
          <ac:spMkLst>
            <pc:docMk/>
            <pc:sldMk cId="0" sldId="258"/>
            <ac:spMk id="15" creationId="{00000000-0000-0000-0000-000000000000}"/>
          </ac:spMkLst>
        </pc:spChg>
        <pc:spChg chg="mod">
          <ac:chgData name="지원 현" userId="29fc93ca94173272" providerId="LiveId" clId="{D22A2AB5-4E40-4857-9E8B-625F6E5E9EA9}" dt="2026-07-28T07:13:59.373" v="1" actId="2711"/>
          <ac:spMkLst>
            <pc:docMk/>
            <pc:sldMk cId="0" sldId="258"/>
            <ac:spMk id="16" creationId="{00000000-0000-0000-0000-000000000000}"/>
          </ac:spMkLst>
        </pc:spChg>
        <pc:spChg chg="mod">
          <ac:chgData name="지원 현" userId="29fc93ca94173272" providerId="LiveId" clId="{D22A2AB5-4E40-4857-9E8B-625F6E5E9EA9}" dt="2026-07-28T07:13:59.373" v="1" actId="2711"/>
          <ac:spMkLst>
            <pc:docMk/>
            <pc:sldMk cId="0" sldId="258"/>
            <ac:spMk id="18" creationId="{00000000-0000-0000-0000-000000000000}"/>
          </ac:spMkLst>
        </pc:spChg>
      </pc:sldChg>
      <pc:sldChg chg="modSp mod">
        <pc:chgData name="지원 현" userId="29fc93ca94173272" providerId="LiveId" clId="{D22A2AB5-4E40-4857-9E8B-625F6E5E9EA9}" dt="2026-07-28T07:49:03.836" v="245" actId="20577"/>
        <pc:sldMkLst>
          <pc:docMk/>
          <pc:sldMk cId="0" sldId="259"/>
        </pc:sldMkLst>
        <pc:spChg chg="mod">
          <ac:chgData name="지원 현" userId="29fc93ca94173272" providerId="LiveId" clId="{D22A2AB5-4E40-4857-9E8B-625F6E5E9EA9}" dt="2026-07-28T07:49:03.836" v="245" actId="20577"/>
          <ac:spMkLst>
            <pc:docMk/>
            <pc:sldMk cId="0" sldId="259"/>
            <ac:spMk id="3" creationId="{00000000-0000-0000-0000-000000000000}"/>
          </ac:spMkLst>
        </pc:spChg>
        <pc:spChg chg="mod">
          <ac:chgData name="지원 현" userId="29fc93ca94173272" providerId="LiveId" clId="{D22A2AB5-4E40-4857-9E8B-625F6E5E9EA9}" dt="2026-07-28T07:25:11.140" v="23" actId="2711"/>
          <ac:spMkLst>
            <pc:docMk/>
            <pc:sldMk cId="0" sldId="259"/>
            <ac:spMk id="5" creationId="{00000000-0000-0000-0000-000000000000}"/>
          </ac:spMkLst>
        </pc:spChg>
        <pc:spChg chg="mod">
          <ac:chgData name="지원 현" userId="29fc93ca94173272" providerId="LiveId" clId="{D22A2AB5-4E40-4857-9E8B-625F6E5E9EA9}" dt="2026-07-28T07:25:11.140" v="23" actId="2711"/>
          <ac:spMkLst>
            <pc:docMk/>
            <pc:sldMk cId="0" sldId="259"/>
            <ac:spMk id="6" creationId="{00000000-0000-0000-0000-000000000000}"/>
          </ac:spMkLst>
        </pc:spChg>
        <pc:spChg chg="mod">
          <ac:chgData name="지원 현" userId="29fc93ca94173272" providerId="LiveId" clId="{D22A2AB5-4E40-4857-9E8B-625F6E5E9EA9}" dt="2026-07-28T07:25:11.140" v="23" actId="2711"/>
          <ac:spMkLst>
            <pc:docMk/>
            <pc:sldMk cId="0" sldId="259"/>
            <ac:spMk id="7" creationId="{00000000-0000-0000-0000-000000000000}"/>
          </ac:spMkLst>
        </pc:spChg>
        <pc:spChg chg="mod">
          <ac:chgData name="지원 현" userId="29fc93ca94173272" providerId="LiveId" clId="{D22A2AB5-4E40-4857-9E8B-625F6E5E9EA9}" dt="2026-07-28T07:25:11.140" v="23" actId="2711"/>
          <ac:spMkLst>
            <pc:docMk/>
            <pc:sldMk cId="0" sldId="259"/>
            <ac:spMk id="8" creationId="{00000000-0000-0000-0000-000000000000}"/>
          </ac:spMkLst>
        </pc:spChg>
        <pc:spChg chg="mod">
          <ac:chgData name="지원 현" userId="29fc93ca94173272" providerId="LiveId" clId="{D22A2AB5-4E40-4857-9E8B-625F6E5E9EA9}" dt="2026-07-28T07:25:11.140" v="23" actId="2711"/>
          <ac:spMkLst>
            <pc:docMk/>
            <pc:sldMk cId="0" sldId="259"/>
            <ac:spMk id="14" creationId="{00000000-0000-0000-0000-000000000000}"/>
          </ac:spMkLst>
        </pc:spChg>
        <pc:spChg chg="mod">
          <ac:chgData name="지원 현" userId="29fc93ca94173272" providerId="LiveId" clId="{D22A2AB5-4E40-4857-9E8B-625F6E5E9EA9}" dt="2026-07-28T07:25:11.140" v="23" actId="2711"/>
          <ac:spMkLst>
            <pc:docMk/>
            <pc:sldMk cId="0" sldId="259"/>
            <ac:spMk id="20" creationId="{00000000-0000-0000-0000-000000000000}"/>
          </ac:spMkLst>
        </pc:spChg>
        <pc:spChg chg="mod">
          <ac:chgData name="지원 현" userId="29fc93ca94173272" providerId="LiveId" clId="{D22A2AB5-4E40-4857-9E8B-625F6E5E9EA9}" dt="2026-07-28T07:25:11.140" v="23" actId="2711"/>
          <ac:spMkLst>
            <pc:docMk/>
            <pc:sldMk cId="0" sldId="259"/>
            <ac:spMk id="21" creationId="{00000000-0000-0000-0000-000000000000}"/>
          </ac:spMkLst>
        </pc:spChg>
        <pc:spChg chg="mod">
          <ac:chgData name="지원 현" userId="29fc93ca94173272" providerId="LiveId" clId="{D22A2AB5-4E40-4857-9E8B-625F6E5E9EA9}" dt="2026-07-28T07:25:11.140" v="23" actId="2711"/>
          <ac:spMkLst>
            <pc:docMk/>
            <pc:sldMk cId="0" sldId="259"/>
            <ac:spMk id="23" creationId="{00000000-0000-0000-0000-000000000000}"/>
          </ac:spMkLst>
        </pc:spChg>
        <pc:spChg chg="mod">
          <ac:chgData name="지원 현" userId="29fc93ca94173272" providerId="LiveId" clId="{D22A2AB5-4E40-4857-9E8B-625F6E5E9EA9}" dt="2026-07-28T07:25:11.140" v="23" actId="2711"/>
          <ac:spMkLst>
            <pc:docMk/>
            <pc:sldMk cId="0" sldId="259"/>
            <ac:spMk id="32" creationId="{00000000-0000-0000-0000-000000000000}"/>
          </ac:spMkLst>
        </pc:spChg>
      </pc:sldChg>
      <pc:sldChg chg="modSp mod">
        <pc:chgData name="지원 현" userId="29fc93ca94173272" providerId="LiveId" clId="{D22A2AB5-4E40-4857-9E8B-625F6E5E9EA9}" dt="2026-07-28T07:50:06.056" v="343" actId="20577"/>
        <pc:sldMkLst>
          <pc:docMk/>
          <pc:sldMk cId="0" sldId="260"/>
        </pc:sldMkLst>
        <pc:spChg chg="mod">
          <ac:chgData name="지원 현" userId="29fc93ca94173272" providerId="LiveId" clId="{D22A2AB5-4E40-4857-9E8B-625F6E5E9EA9}" dt="2026-07-28T07:50:06.056" v="343" actId="20577"/>
          <ac:spMkLst>
            <pc:docMk/>
            <pc:sldMk cId="0" sldId="260"/>
            <ac:spMk id="3" creationId="{00000000-0000-0000-0000-000000000000}"/>
          </ac:spMkLst>
        </pc:spChg>
        <pc:spChg chg="mod">
          <ac:chgData name="지원 현" userId="29fc93ca94173272" providerId="LiveId" clId="{D22A2AB5-4E40-4857-9E8B-625F6E5E9EA9}" dt="2026-07-28T07:25:20.187" v="24" actId="2711"/>
          <ac:spMkLst>
            <pc:docMk/>
            <pc:sldMk cId="0" sldId="260"/>
            <ac:spMk id="5" creationId="{00000000-0000-0000-0000-000000000000}"/>
          </ac:spMkLst>
        </pc:spChg>
        <pc:spChg chg="mod">
          <ac:chgData name="지원 현" userId="29fc93ca94173272" providerId="LiveId" clId="{D22A2AB5-4E40-4857-9E8B-625F6E5E9EA9}" dt="2026-07-28T07:25:20.187" v="24" actId="2711"/>
          <ac:spMkLst>
            <pc:docMk/>
            <pc:sldMk cId="0" sldId="260"/>
            <ac:spMk id="8" creationId="{00000000-0000-0000-0000-000000000000}"/>
          </ac:spMkLst>
        </pc:spChg>
        <pc:spChg chg="mod">
          <ac:chgData name="지원 현" userId="29fc93ca94173272" providerId="LiveId" clId="{D22A2AB5-4E40-4857-9E8B-625F6E5E9EA9}" dt="2026-07-28T07:25:20.187" v="24" actId="2711"/>
          <ac:spMkLst>
            <pc:docMk/>
            <pc:sldMk cId="0" sldId="260"/>
            <ac:spMk id="13" creationId="{00000000-0000-0000-0000-000000000000}"/>
          </ac:spMkLst>
        </pc:spChg>
        <pc:spChg chg="mod">
          <ac:chgData name="지원 현" userId="29fc93ca94173272" providerId="LiveId" clId="{D22A2AB5-4E40-4857-9E8B-625F6E5E9EA9}" dt="2026-07-28T07:25:20.187" v="24" actId="2711"/>
          <ac:spMkLst>
            <pc:docMk/>
            <pc:sldMk cId="0" sldId="260"/>
            <ac:spMk id="14" creationId="{00000000-0000-0000-0000-000000000000}"/>
          </ac:spMkLst>
        </pc:spChg>
        <pc:spChg chg="mod">
          <ac:chgData name="지원 현" userId="29fc93ca94173272" providerId="LiveId" clId="{D22A2AB5-4E40-4857-9E8B-625F6E5E9EA9}" dt="2026-07-28T07:25:20.187" v="24" actId="2711"/>
          <ac:spMkLst>
            <pc:docMk/>
            <pc:sldMk cId="0" sldId="260"/>
            <ac:spMk id="15" creationId="{00000000-0000-0000-0000-000000000000}"/>
          </ac:spMkLst>
        </pc:spChg>
        <pc:spChg chg="mod">
          <ac:chgData name="지원 현" userId="29fc93ca94173272" providerId="LiveId" clId="{D22A2AB5-4E40-4857-9E8B-625F6E5E9EA9}" dt="2026-07-28T07:25:20.187" v="24" actId="2711"/>
          <ac:spMkLst>
            <pc:docMk/>
            <pc:sldMk cId="0" sldId="260"/>
            <ac:spMk id="19" creationId="{00000000-0000-0000-0000-000000000000}"/>
          </ac:spMkLst>
        </pc:spChg>
        <pc:spChg chg="mod">
          <ac:chgData name="지원 현" userId="29fc93ca94173272" providerId="LiveId" clId="{D22A2AB5-4E40-4857-9E8B-625F6E5E9EA9}" dt="2026-07-28T07:25:20.187" v="24" actId="2711"/>
          <ac:spMkLst>
            <pc:docMk/>
            <pc:sldMk cId="0" sldId="260"/>
            <ac:spMk id="21" creationId="{00000000-0000-0000-0000-000000000000}"/>
          </ac:spMkLst>
        </pc:spChg>
        <pc:spChg chg="mod">
          <ac:chgData name="지원 현" userId="29fc93ca94173272" providerId="LiveId" clId="{D22A2AB5-4E40-4857-9E8B-625F6E5E9EA9}" dt="2026-07-28T07:25:20.187" v="24" actId="2711"/>
          <ac:spMkLst>
            <pc:docMk/>
            <pc:sldMk cId="0" sldId="260"/>
            <ac:spMk id="23" creationId="{00000000-0000-0000-0000-000000000000}"/>
          </ac:spMkLst>
        </pc:spChg>
        <pc:spChg chg="mod">
          <ac:chgData name="지원 현" userId="29fc93ca94173272" providerId="LiveId" clId="{D22A2AB5-4E40-4857-9E8B-625F6E5E9EA9}" dt="2026-07-28T07:25:20.187" v="24" actId="2711"/>
          <ac:spMkLst>
            <pc:docMk/>
            <pc:sldMk cId="0" sldId="260"/>
            <ac:spMk id="30" creationId="{00000000-0000-0000-0000-000000000000}"/>
          </ac:spMkLst>
        </pc:spChg>
        <pc:spChg chg="mod">
          <ac:chgData name="지원 현" userId="29fc93ca94173272" providerId="LiveId" clId="{D22A2AB5-4E40-4857-9E8B-625F6E5E9EA9}" dt="2026-07-28T07:25:20.187" v="24" actId="2711"/>
          <ac:spMkLst>
            <pc:docMk/>
            <pc:sldMk cId="0" sldId="260"/>
            <ac:spMk id="38" creationId="{00000000-0000-0000-0000-000000000000}"/>
          </ac:spMkLst>
        </pc:spChg>
      </pc:sldChg>
      <pc:sldChg chg="modSp mod">
        <pc:chgData name="지원 현" userId="29fc93ca94173272" providerId="LiveId" clId="{D22A2AB5-4E40-4857-9E8B-625F6E5E9EA9}" dt="2026-07-28T07:50:36.279" v="403" actId="20577"/>
        <pc:sldMkLst>
          <pc:docMk/>
          <pc:sldMk cId="0" sldId="261"/>
        </pc:sldMkLst>
        <pc:spChg chg="mod">
          <ac:chgData name="지원 현" userId="29fc93ca94173272" providerId="LiveId" clId="{D22A2AB5-4E40-4857-9E8B-625F6E5E9EA9}" dt="2026-07-28T07:31:41.802" v="40" actId="2711"/>
          <ac:spMkLst>
            <pc:docMk/>
            <pc:sldMk cId="0" sldId="261"/>
            <ac:spMk id="2" creationId="{00000000-0000-0000-0000-000000000000}"/>
          </ac:spMkLst>
        </pc:spChg>
        <pc:spChg chg="mod">
          <ac:chgData name="지원 현" userId="29fc93ca94173272" providerId="LiveId" clId="{D22A2AB5-4E40-4857-9E8B-625F6E5E9EA9}" dt="2026-07-28T07:50:36.279" v="403" actId="20577"/>
          <ac:spMkLst>
            <pc:docMk/>
            <pc:sldMk cId="0" sldId="261"/>
            <ac:spMk id="3" creationId="{00000000-0000-0000-0000-000000000000}"/>
          </ac:spMkLst>
        </pc:spChg>
        <pc:spChg chg="mod">
          <ac:chgData name="지원 현" userId="29fc93ca94173272" providerId="LiveId" clId="{D22A2AB5-4E40-4857-9E8B-625F6E5E9EA9}" dt="2026-07-28T07:31:41.802" v="40" actId="2711"/>
          <ac:spMkLst>
            <pc:docMk/>
            <pc:sldMk cId="0" sldId="261"/>
            <ac:spMk id="4" creationId="{00000000-0000-0000-0000-000000000000}"/>
          </ac:spMkLst>
        </pc:spChg>
        <pc:spChg chg="mod">
          <ac:chgData name="지원 현" userId="29fc93ca94173272" providerId="LiveId" clId="{D22A2AB5-4E40-4857-9E8B-625F6E5E9EA9}" dt="2026-07-28T07:31:41.802" v="40" actId="2711"/>
          <ac:spMkLst>
            <pc:docMk/>
            <pc:sldMk cId="0" sldId="261"/>
            <ac:spMk id="5" creationId="{00000000-0000-0000-0000-000000000000}"/>
          </ac:spMkLst>
        </pc:spChg>
        <pc:spChg chg="mod">
          <ac:chgData name="지원 현" userId="29fc93ca94173272" providerId="LiveId" clId="{D22A2AB5-4E40-4857-9E8B-625F6E5E9EA9}" dt="2026-07-28T07:31:41.802" v="40" actId="2711"/>
          <ac:spMkLst>
            <pc:docMk/>
            <pc:sldMk cId="0" sldId="261"/>
            <ac:spMk id="7" creationId="{00000000-0000-0000-0000-000000000000}"/>
          </ac:spMkLst>
        </pc:spChg>
        <pc:spChg chg="mod">
          <ac:chgData name="지원 현" userId="29fc93ca94173272" providerId="LiveId" clId="{D22A2AB5-4E40-4857-9E8B-625F6E5E9EA9}" dt="2026-07-28T07:31:41.802" v="40" actId="2711"/>
          <ac:spMkLst>
            <pc:docMk/>
            <pc:sldMk cId="0" sldId="261"/>
            <ac:spMk id="8" creationId="{00000000-0000-0000-0000-000000000000}"/>
          </ac:spMkLst>
        </pc:spChg>
        <pc:spChg chg="mod">
          <ac:chgData name="지원 현" userId="29fc93ca94173272" providerId="LiveId" clId="{D22A2AB5-4E40-4857-9E8B-625F6E5E9EA9}" dt="2026-07-28T07:31:41.802" v="40" actId="2711"/>
          <ac:spMkLst>
            <pc:docMk/>
            <pc:sldMk cId="0" sldId="261"/>
            <ac:spMk id="9" creationId="{00000000-0000-0000-0000-000000000000}"/>
          </ac:spMkLst>
        </pc:spChg>
        <pc:spChg chg="mod">
          <ac:chgData name="지원 현" userId="29fc93ca94173272" providerId="LiveId" clId="{D22A2AB5-4E40-4857-9E8B-625F6E5E9EA9}" dt="2026-07-28T07:31:41.802" v="40" actId="2711"/>
          <ac:spMkLst>
            <pc:docMk/>
            <pc:sldMk cId="0" sldId="261"/>
            <ac:spMk id="13" creationId="{00000000-0000-0000-0000-000000000000}"/>
          </ac:spMkLst>
        </pc:spChg>
        <pc:spChg chg="mod">
          <ac:chgData name="지원 현" userId="29fc93ca94173272" providerId="LiveId" clId="{D22A2AB5-4E40-4857-9E8B-625F6E5E9EA9}" dt="2026-07-28T07:31:41.802" v="40" actId="2711"/>
          <ac:spMkLst>
            <pc:docMk/>
            <pc:sldMk cId="0" sldId="261"/>
            <ac:spMk id="23" creationId="{00000000-0000-0000-0000-000000000000}"/>
          </ac:spMkLst>
        </pc:spChg>
        <pc:spChg chg="mod">
          <ac:chgData name="지원 현" userId="29fc93ca94173272" providerId="LiveId" clId="{D22A2AB5-4E40-4857-9E8B-625F6E5E9EA9}" dt="2026-07-28T07:31:41.802" v="40" actId="2711"/>
          <ac:spMkLst>
            <pc:docMk/>
            <pc:sldMk cId="0" sldId="261"/>
            <ac:spMk id="27" creationId="{00000000-0000-0000-0000-000000000000}"/>
          </ac:spMkLst>
        </pc:spChg>
      </pc:sldChg>
      <pc:sldChg chg="modSp mod">
        <pc:chgData name="지원 현" userId="29fc93ca94173272" providerId="LiveId" clId="{D22A2AB5-4E40-4857-9E8B-625F6E5E9EA9}" dt="2026-07-28T07:55:20.744" v="695" actId="207"/>
        <pc:sldMkLst>
          <pc:docMk/>
          <pc:sldMk cId="0" sldId="262"/>
        </pc:sldMkLst>
        <pc:spChg chg="mod">
          <ac:chgData name="지원 현" userId="29fc93ca94173272" providerId="LiveId" clId="{D22A2AB5-4E40-4857-9E8B-625F6E5E9EA9}" dt="2026-07-28T07:26:17.645" v="38" actId="2711"/>
          <ac:spMkLst>
            <pc:docMk/>
            <pc:sldMk cId="0" sldId="262"/>
            <ac:spMk id="2" creationId="{00000000-0000-0000-0000-000000000000}"/>
          </ac:spMkLst>
        </pc:spChg>
        <pc:spChg chg="mod">
          <ac:chgData name="지원 현" userId="29fc93ca94173272" providerId="LiveId" clId="{D22A2AB5-4E40-4857-9E8B-625F6E5E9EA9}" dt="2026-07-28T07:51:00.258" v="483" actId="20577"/>
          <ac:spMkLst>
            <pc:docMk/>
            <pc:sldMk cId="0" sldId="262"/>
            <ac:spMk id="3" creationId="{00000000-0000-0000-0000-000000000000}"/>
          </ac:spMkLst>
        </pc:spChg>
        <pc:spChg chg="mod">
          <ac:chgData name="지원 현" userId="29fc93ca94173272" providerId="LiveId" clId="{D22A2AB5-4E40-4857-9E8B-625F6E5E9EA9}" dt="2026-07-28T07:26:17.645" v="38" actId="2711"/>
          <ac:spMkLst>
            <pc:docMk/>
            <pc:sldMk cId="0" sldId="262"/>
            <ac:spMk id="5" creationId="{00000000-0000-0000-0000-000000000000}"/>
          </ac:spMkLst>
        </pc:spChg>
        <pc:spChg chg="mod">
          <ac:chgData name="지원 현" userId="29fc93ca94173272" providerId="LiveId" clId="{D22A2AB5-4E40-4857-9E8B-625F6E5E9EA9}" dt="2026-07-28T07:26:17.645" v="38" actId="2711"/>
          <ac:spMkLst>
            <pc:docMk/>
            <pc:sldMk cId="0" sldId="262"/>
            <ac:spMk id="6" creationId="{00000000-0000-0000-0000-000000000000}"/>
          </ac:spMkLst>
        </pc:spChg>
        <pc:spChg chg="mod">
          <ac:chgData name="지원 현" userId="29fc93ca94173272" providerId="LiveId" clId="{D22A2AB5-4E40-4857-9E8B-625F6E5E9EA9}" dt="2026-07-28T07:26:17.645" v="38" actId="2711"/>
          <ac:spMkLst>
            <pc:docMk/>
            <pc:sldMk cId="0" sldId="262"/>
            <ac:spMk id="7" creationId="{00000000-0000-0000-0000-000000000000}"/>
          </ac:spMkLst>
        </pc:spChg>
        <pc:spChg chg="mod">
          <ac:chgData name="지원 현" userId="29fc93ca94173272" providerId="LiveId" clId="{D22A2AB5-4E40-4857-9E8B-625F6E5E9EA9}" dt="2026-07-28T07:26:17.645" v="38" actId="2711"/>
          <ac:spMkLst>
            <pc:docMk/>
            <pc:sldMk cId="0" sldId="262"/>
            <ac:spMk id="8" creationId="{00000000-0000-0000-0000-000000000000}"/>
          </ac:spMkLst>
        </pc:spChg>
        <pc:spChg chg="mod">
          <ac:chgData name="지원 현" userId="29fc93ca94173272" providerId="LiveId" clId="{D22A2AB5-4E40-4857-9E8B-625F6E5E9EA9}" dt="2026-07-28T07:26:17.645" v="38" actId="2711"/>
          <ac:spMkLst>
            <pc:docMk/>
            <pc:sldMk cId="0" sldId="262"/>
            <ac:spMk id="9" creationId="{00000000-0000-0000-0000-000000000000}"/>
          </ac:spMkLst>
        </pc:spChg>
        <pc:spChg chg="mod">
          <ac:chgData name="지원 현" userId="29fc93ca94173272" providerId="LiveId" clId="{D22A2AB5-4E40-4857-9E8B-625F6E5E9EA9}" dt="2026-07-28T07:26:17.645" v="38" actId="2711"/>
          <ac:spMkLst>
            <pc:docMk/>
            <pc:sldMk cId="0" sldId="262"/>
            <ac:spMk id="10" creationId="{00000000-0000-0000-0000-000000000000}"/>
          </ac:spMkLst>
        </pc:spChg>
        <pc:graphicFrameChg chg="mod">
          <ac:chgData name="지원 현" userId="29fc93ca94173272" providerId="LiveId" clId="{D22A2AB5-4E40-4857-9E8B-625F6E5E9EA9}" dt="2026-07-28T07:55:20.744" v="695" actId="207"/>
          <ac:graphicFrameMkLst>
            <pc:docMk/>
            <pc:sldMk cId="0" sldId="262"/>
            <ac:graphicFrameMk id="4" creationId="{00000000-0000-0000-0000-000000000000}"/>
          </ac:graphicFrameMkLst>
        </pc:graphicFrameChg>
      </pc:sldChg>
      <pc:sldChg chg="modSp mod">
        <pc:chgData name="지원 현" userId="29fc93ca94173272" providerId="LiveId" clId="{D22A2AB5-4E40-4857-9E8B-625F6E5E9EA9}" dt="2026-07-28T07:51:44.113" v="547" actId="20577"/>
        <pc:sldMkLst>
          <pc:docMk/>
          <pc:sldMk cId="0" sldId="263"/>
        </pc:sldMkLst>
        <pc:spChg chg="mod">
          <ac:chgData name="지원 현" userId="29fc93ca94173272" providerId="LiveId" clId="{D22A2AB5-4E40-4857-9E8B-625F6E5E9EA9}" dt="2026-07-28T07:51:44.113" v="547" actId="20577"/>
          <ac:spMkLst>
            <pc:docMk/>
            <pc:sldMk cId="0" sldId="263"/>
            <ac:spMk id="3" creationId="{00000000-0000-0000-0000-000000000000}"/>
          </ac:spMkLst>
        </pc:spChg>
        <pc:spChg chg="mod">
          <ac:chgData name="지원 현" userId="29fc93ca94173272" providerId="LiveId" clId="{D22A2AB5-4E40-4857-9E8B-625F6E5E9EA9}" dt="2026-07-28T07:25:45.694" v="25" actId="2711"/>
          <ac:spMkLst>
            <pc:docMk/>
            <pc:sldMk cId="0" sldId="263"/>
            <ac:spMk id="4" creationId="{00000000-0000-0000-0000-000000000000}"/>
          </ac:spMkLst>
        </pc:spChg>
        <pc:spChg chg="mod">
          <ac:chgData name="지원 현" userId="29fc93ca94173272" providerId="LiveId" clId="{D22A2AB5-4E40-4857-9E8B-625F6E5E9EA9}" dt="2026-07-28T07:25:45.694" v="25" actId="2711"/>
          <ac:spMkLst>
            <pc:docMk/>
            <pc:sldMk cId="0" sldId="263"/>
            <ac:spMk id="9" creationId="{00000000-0000-0000-0000-000000000000}"/>
          </ac:spMkLst>
        </pc:spChg>
        <pc:spChg chg="mod">
          <ac:chgData name="지원 현" userId="29fc93ca94173272" providerId="LiveId" clId="{D22A2AB5-4E40-4857-9E8B-625F6E5E9EA9}" dt="2026-07-28T07:25:45.694" v="25" actId="2711"/>
          <ac:spMkLst>
            <pc:docMk/>
            <pc:sldMk cId="0" sldId="263"/>
            <ac:spMk id="13" creationId="{00000000-0000-0000-0000-000000000000}"/>
          </ac:spMkLst>
        </pc:spChg>
        <pc:spChg chg="mod">
          <ac:chgData name="지원 현" userId="29fc93ca94173272" providerId="LiveId" clId="{D22A2AB5-4E40-4857-9E8B-625F6E5E9EA9}" dt="2026-07-28T07:25:45.694" v="25" actId="2711"/>
          <ac:spMkLst>
            <pc:docMk/>
            <pc:sldMk cId="0" sldId="263"/>
            <ac:spMk id="19" creationId="{00000000-0000-0000-0000-000000000000}"/>
          </ac:spMkLst>
        </pc:spChg>
        <pc:spChg chg="mod">
          <ac:chgData name="지원 현" userId="29fc93ca94173272" providerId="LiveId" clId="{D22A2AB5-4E40-4857-9E8B-625F6E5E9EA9}" dt="2026-07-28T07:25:45.694" v="25" actId="2711"/>
          <ac:spMkLst>
            <pc:docMk/>
            <pc:sldMk cId="0" sldId="263"/>
            <ac:spMk id="22" creationId="{00000000-0000-0000-0000-000000000000}"/>
          </ac:spMkLst>
        </pc:spChg>
        <pc:spChg chg="mod">
          <ac:chgData name="지원 현" userId="29fc93ca94173272" providerId="LiveId" clId="{D22A2AB5-4E40-4857-9E8B-625F6E5E9EA9}" dt="2026-07-28T07:25:45.694" v="25" actId="2711"/>
          <ac:spMkLst>
            <pc:docMk/>
            <pc:sldMk cId="0" sldId="263"/>
            <ac:spMk id="27" creationId="{00000000-0000-0000-0000-000000000000}"/>
          </ac:spMkLst>
        </pc:spChg>
        <pc:spChg chg="mod">
          <ac:chgData name="지원 현" userId="29fc93ca94173272" providerId="LiveId" clId="{D22A2AB5-4E40-4857-9E8B-625F6E5E9EA9}" dt="2026-07-28T07:25:45.694" v="25" actId="2711"/>
          <ac:spMkLst>
            <pc:docMk/>
            <pc:sldMk cId="0" sldId="263"/>
            <ac:spMk id="32" creationId="{00000000-0000-0000-0000-000000000000}"/>
          </ac:spMkLst>
        </pc:spChg>
        <pc:spChg chg="mod">
          <ac:chgData name="지원 현" userId="29fc93ca94173272" providerId="LiveId" clId="{D22A2AB5-4E40-4857-9E8B-625F6E5E9EA9}" dt="2026-07-28T07:25:45.694" v="25" actId="2711"/>
          <ac:spMkLst>
            <pc:docMk/>
            <pc:sldMk cId="0" sldId="263"/>
            <ac:spMk id="37" creationId="{00000000-0000-0000-0000-000000000000}"/>
          </ac:spMkLst>
        </pc:spChg>
        <pc:spChg chg="mod">
          <ac:chgData name="지원 현" userId="29fc93ca94173272" providerId="LiveId" clId="{D22A2AB5-4E40-4857-9E8B-625F6E5E9EA9}" dt="2026-07-28T07:25:45.694" v="25" actId="2711"/>
          <ac:spMkLst>
            <pc:docMk/>
            <pc:sldMk cId="0" sldId="263"/>
            <ac:spMk id="38" creationId="{00000000-0000-0000-0000-000000000000}"/>
          </ac:spMkLst>
        </pc:spChg>
      </pc:sldChg>
      <pc:sldChg chg="addSp modSp mod">
        <pc:chgData name="지원 현" userId="29fc93ca94173272" providerId="LiveId" clId="{D22A2AB5-4E40-4857-9E8B-625F6E5E9EA9}" dt="2026-07-28T07:58:17.789" v="796" actId="20577"/>
        <pc:sldMkLst>
          <pc:docMk/>
          <pc:sldMk cId="0" sldId="264"/>
        </pc:sldMkLst>
        <pc:spChg chg="mod">
          <ac:chgData name="지원 현" userId="29fc93ca94173272" providerId="LiveId" clId="{D22A2AB5-4E40-4857-9E8B-625F6E5E9EA9}" dt="2026-07-28T07:31:53.497" v="41" actId="2711"/>
          <ac:spMkLst>
            <pc:docMk/>
            <pc:sldMk cId="0" sldId="264"/>
            <ac:spMk id="2" creationId="{00000000-0000-0000-0000-000000000000}"/>
          </ac:spMkLst>
        </pc:spChg>
        <pc:spChg chg="mod">
          <ac:chgData name="지원 현" userId="29fc93ca94173272" providerId="LiveId" clId="{D22A2AB5-4E40-4857-9E8B-625F6E5E9EA9}" dt="2026-07-28T07:58:17.789" v="796" actId="20577"/>
          <ac:spMkLst>
            <pc:docMk/>
            <pc:sldMk cId="0" sldId="264"/>
            <ac:spMk id="3" creationId="{00000000-0000-0000-0000-000000000000}"/>
          </ac:spMkLst>
        </pc:spChg>
        <pc:spChg chg="mod">
          <ac:chgData name="지원 현" userId="29fc93ca94173272" providerId="LiveId" clId="{D22A2AB5-4E40-4857-9E8B-625F6E5E9EA9}" dt="2026-07-28T07:55:54.106" v="697" actId="1076"/>
          <ac:spMkLst>
            <pc:docMk/>
            <pc:sldMk cId="0" sldId="264"/>
            <ac:spMk id="4" creationId="{00000000-0000-0000-0000-000000000000}"/>
          </ac:spMkLst>
        </pc:spChg>
        <pc:spChg chg="mod">
          <ac:chgData name="지원 현" userId="29fc93ca94173272" providerId="LiveId" clId="{D22A2AB5-4E40-4857-9E8B-625F6E5E9EA9}" dt="2026-07-28T07:56:25.892" v="700" actId="1076"/>
          <ac:spMkLst>
            <pc:docMk/>
            <pc:sldMk cId="0" sldId="264"/>
            <ac:spMk id="5" creationId="{00000000-0000-0000-0000-000000000000}"/>
          </ac:spMkLst>
        </pc:spChg>
        <pc:spChg chg="mod">
          <ac:chgData name="지원 현" userId="29fc93ca94173272" providerId="LiveId" clId="{D22A2AB5-4E40-4857-9E8B-625F6E5E9EA9}" dt="2026-07-28T07:56:19.096" v="698" actId="164"/>
          <ac:spMkLst>
            <pc:docMk/>
            <pc:sldMk cId="0" sldId="264"/>
            <ac:spMk id="6" creationId="{00000000-0000-0000-0000-000000000000}"/>
          </ac:spMkLst>
        </pc:spChg>
        <pc:spChg chg="mod">
          <ac:chgData name="지원 현" userId="29fc93ca94173272" providerId="LiveId" clId="{D22A2AB5-4E40-4857-9E8B-625F6E5E9EA9}" dt="2026-07-28T07:56:19.096" v="698" actId="164"/>
          <ac:spMkLst>
            <pc:docMk/>
            <pc:sldMk cId="0" sldId="264"/>
            <ac:spMk id="7" creationId="{00000000-0000-0000-0000-000000000000}"/>
          </ac:spMkLst>
        </pc:spChg>
        <pc:spChg chg="mod">
          <ac:chgData name="지원 현" userId="29fc93ca94173272" providerId="LiveId" clId="{D22A2AB5-4E40-4857-9E8B-625F6E5E9EA9}" dt="2026-07-28T07:56:43.080" v="702" actId="164"/>
          <ac:spMkLst>
            <pc:docMk/>
            <pc:sldMk cId="0" sldId="264"/>
            <ac:spMk id="9" creationId="{00000000-0000-0000-0000-000000000000}"/>
          </ac:spMkLst>
        </pc:spChg>
        <pc:spChg chg="mod">
          <ac:chgData name="지원 현" userId="29fc93ca94173272" providerId="LiveId" clId="{D22A2AB5-4E40-4857-9E8B-625F6E5E9EA9}" dt="2026-07-28T07:56:43.080" v="702" actId="164"/>
          <ac:spMkLst>
            <pc:docMk/>
            <pc:sldMk cId="0" sldId="264"/>
            <ac:spMk id="10" creationId="{00000000-0000-0000-0000-000000000000}"/>
          </ac:spMkLst>
        </pc:spChg>
        <pc:spChg chg="mod">
          <ac:chgData name="지원 현" userId="29fc93ca94173272" providerId="LiveId" clId="{D22A2AB5-4E40-4857-9E8B-625F6E5E9EA9}" dt="2026-07-28T07:56:43.080" v="702" actId="164"/>
          <ac:spMkLst>
            <pc:docMk/>
            <pc:sldMk cId="0" sldId="264"/>
            <ac:spMk id="11" creationId="{00000000-0000-0000-0000-000000000000}"/>
          </ac:spMkLst>
        </pc:spChg>
        <pc:spChg chg="mod">
          <ac:chgData name="지원 현" userId="29fc93ca94173272" providerId="LiveId" clId="{D22A2AB5-4E40-4857-9E8B-625F6E5E9EA9}" dt="2026-07-28T07:31:53.497" v="41" actId="2711"/>
          <ac:spMkLst>
            <pc:docMk/>
            <pc:sldMk cId="0" sldId="264"/>
            <ac:spMk id="12" creationId="{00000000-0000-0000-0000-000000000000}"/>
          </ac:spMkLst>
        </pc:spChg>
        <pc:spChg chg="mod">
          <ac:chgData name="지원 현" userId="29fc93ca94173272" providerId="LiveId" clId="{D22A2AB5-4E40-4857-9E8B-625F6E5E9EA9}" dt="2026-07-28T07:57:05.140" v="707" actId="164"/>
          <ac:spMkLst>
            <pc:docMk/>
            <pc:sldMk cId="0" sldId="264"/>
            <ac:spMk id="13" creationId="{00000000-0000-0000-0000-000000000000}"/>
          </ac:spMkLst>
        </pc:spChg>
        <pc:spChg chg="mod">
          <ac:chgData name="지원 현" userId="29fc93ca94173272" providerId="LiveId" clId="{D22A2AB5-4E40-4857-9E8B-625F6E5E9EA9}" dt="2026-07-28T07:57:00.188" v="706" actId="164"/>
          <ac:spMkLst>
            <pc:docMk/>
            <pc:sldMk cId="0" sldId="264"/>
            <ac:spMk id="14" creationId="{00000000-0000-0000-0000-000000000000}"/>
          </ac:spMkLst>
        </pc:spChg>
        <pc:spChg chg="mod">
          <ac:chgData name="지원 현" userId="29fc93ca94173272" providerId="LiveId" clId="{D22A2AB5-4E40-4857-9E8B-625F6E5E9EA9}" dt="2026-07-28T07:57:00.188" v="706" actId="164"/>
          <ac:spMkLst>
            <pc:docMk/>
            <pc:sldMk cId="0" sldId="264"/>
            <ac:spMk id="15" creationId="{00000000-0000-0000-0000-000000000000}"/>
          </ac:spMkLst>
        </pc:spChg>
        <pc:spChg chg="mod">
          <ac:chgData name="지원 현" userId="29fc93ca94173272" providerId="LiveId" clId="{D22A2AB5-4E40-4857-9E8B-625F6E5E9EA9}" dt="2026-07-28T07:31:53.497" v="41" actId="2711"/>
          <ac:spMkLst>
            <pc:docMk/>
            <pc:sldMk cId="0" sldId="264"/>
            <ac:spMk id="18" creationId="{00000000-0000-0000-0000-000000000000}"/>
          </ac:spMkLst>
        </pc:spChg>
        <pc:spChg chg="mod">
          <ac:chgData name="지원 현" userId="29fc93ca94173272" providerId="LiveId" clId="{D22A2AB5-4E40-4857-9E8B-625F6E5E9EA9}" dt="2026-07-28T07:31:53.497" v="41" actId="2711"/>
          <ac:spMkLst>
            <pc:docMk/>
            <pc:sldMk cId="0" sldId="264"/>
            <ac:spMk id="20" creationId="{00000000-0000-0000-0000-000000000000}"/>
          </ac:spMkLst>
        </pc:spChg>
        <pc:grpChg chg="add mod">
          <ac:chgData name="지원 현" userId="29fc93ca94173272" providerId="LiveId" clId="{D22A2AB5-4E40-4857-9E8B-625F6E5E9EA9}" dt="2026-07-28T07:56:35.153" v="701" actId="1076"/>
          <ac:grpSpMkLst>
            <pc:docMk/>
            <pc:sldMk cId="0" sldId="264"/>
            <ac:grpSpMk id="21" creationId="{675725F9-86FD-512D-C6EE-89DA578B9423}"/>
          </ac:grpSpMkLst>
        </pc:grpChg>
        <pc:grpChg chg="add mod">
          <ac:chgData name="지원 현" userId="29fc93ca94173272" providerId="LiveId" clId="{D22A2AB5-4E40-4857-9E8B-625F6E5E9EA9}" dt="2026-07-28T07:56:47.269" v="703" actId="1076"/>
          <ac:grpSpMkLst>
            <pc:docMk/>
            <pc:sldMk cId="0" sldId="264"/>
            <ac:grpSpMk id="22" creationId="{01AA4149-B9EF-5FA0-E56B-0F948DFBCF10}"/>
          </ac:grpSpMkLst>
        </pc:grpChg>
        <pc:grpChg chg="add mod">
          <ac:chgData name="지원 현" userId="29fc93ca94173272" providerId="LiveId" clId="{D22A2AB5-4E40-4857-9E8B-625F6E5E9EA9}" dt="2026-07-28T07:56:56.030" v="705" actId="164"/>
          <ac:grpSpMkLst>
            <pc:docMk/>
            <pc:sldMk cId="0" sldId="264"/>
            <ac:grpSpMk id="23" creationId="{32612F69-590D-B878-E30E-55B742DF4726}"/>
          </ac:grpSpMkLst>
        </pc:grpChg>
        <pc:grpChg chg="add mod">
          <ac:chgData name="지원 현" userId="29fc93ca94173272" providerId="LiveId" clId="{D22A2AB5-4E40-4857-9E8B-625F6E5E9EA9}" dt="2026-07-28T07:57:05.140" v="707" actId="164"/>
          <ac:grpSpMkLst>
            <pc:docMk/>
            <pc:sldMk cId="0" sldId="264"/>
            <ac:grpSpMk id="24" creationId="{CEE0D934-DC46-7E62-ABAC-43CF05FC7AD8}"/>
          </ac:grpSpMkLst>
        </pc:grpChg>
        <pc:grpChg chg="add mod">
          <ac:chgData name="지원 현" userId="29fc93ca94173272" providerId="LiveId" clId="{D22A2AB5-4E40-4857-9E8B-625F6E5E9EA9}" dt="2026-07-28T07:57:10.349" v="708" actId="1076"/>
          <ac:grpSpMkLst>
            <pc:docMk/>
            <pc:sldMk cId="0" sldId="264"/>
            <ac:grpSpMk id="25" creationId="{BC8155BA-E733-80C0-978C-1B34F78F7DCB}"/>
          </ac:grpSpMkLst>
        </pc:grpChg>
      </pc:sldChg>
      <pc:sldChg chg="modSp mod">
        <pc:chgData name="지원 현" userId="29fc93ca94173272" providerId="LiveId" clId="{D22A2AB5-4E40-4857-9E8B-625F6E5E9EA9}" dt="2026-07-28T07:51:59.301" v="558" actId="20577"/>
        <pc:sldMkLst>
          <pc:docMk/>
          <pc:sldMk cId="0" sldId="265"/>
        </pc:sldMkLst>
        <pc:spChg chg="mod">
          <ac:chgData name="지원 현" userId="29fc93ca94173272" providerId="LiveId" clId="{D22A2AB5-4E40-4857-9E8B-625F6E5E9EA9}" dt="2026-07-28T07:51:59.301" v="558" actId="20577"/>
          <ac:spMkLst>
            <pc:docMk/>
            <pc:sldMk cId="0" sldId="265"/>
            <ac:spMk id="3" creationId="{00000000-0000-0000-0000-000000000000}"/>
          </ac:spMkLst>
        </pc:spChg>
        <pc:spChg chg="mod">
          <ac:chgData name="지원 현" userId="29fc93ca94173272" providerId="LiveId" clId="{D22A2AB5-4E40-4857-9E8B-625F6E5E9EA9}" dt="2026-07-28T07:32:13.415" v="42" actId="2711"/>
          <ac:spMkLst>
            <pc:docMk/>
            <pc:sldMk cId="0" sldId="265"/>
            <ac:spMk id="8" creationId="{00000000-0000-0000-0000-000000000000}"/>
          </ac:spMkLst>
        </pc:spChg>
        <pc:spChg chg="mod">
          <ac:chgData name="지원 현" userId="29fc93ca94173272" providerId="LiveId" clId="{D22A2AB5-4E40-4857-9E8B-625F6E5E9EA9}" dt="2026-07-28T07:32:13.415" v="42" actId="2711"/>
          <ac:spMkLst>
            <pc:docMk/>
            <pc:sldMk cId="0" sldId="265"/>
            <ac:spMk id="11" creationId="{00000000-0000-0000-0000-000000000000}"/>
          </ac:spMkLst>
        </pc:spChg>
        <pc:spChg chg="mod">
          <ac:chgData name="지원 현" userId="29fc93ca94173272" providerId="LiveId" clId="{D22A2AB5-4E40-4857-9E8B-625F6E5E9EA9}" dt="2026-07-28T07:32:13.415" v="42" actId="2711"/>
          <ac:spMkLst>
            <pc:docMk/>
            <pc:sldMk cId="0" sldId="265"/>
            <ac:spMk id="13" creationId="{00000000-0000-0000-0000-000000000000}"/>
          </ac:spMkLst>
        </pc:spChg>
        <pc:spChg chg="mod">
          <ac:chgData name="지원 현" userId="29fc93ca94173272" providerId="LiveId" clId="{D22A2AB5-4E40-4857-9E8B-625F6E5E9EA9}" dt="2026-07-28T07:32:13.415" v="42" actId="2711"/>
          <ac:spMkLst>
            <pc:docMk/>
            <pc:sldMk cId="0" sldId="265"/>
            <ac:spMk id="14" creationId="{00000000-0000-0000-0000-000000000000}"/>
          </ac:spMkLst>
        </pc:spChg>
        <pc:spChg chg="mod">
          <ac:chgData name="지원 현" userId="29fc93ca94173272" providerId="LiveId" clId="{D22A2AB5-4E40-4857-9E8B-625F6E5E9EA9}" dt="2026-07-28T07:32:13.415" v="42" actId="2711"/>
          <ac:spMkLst>
            <pc:docMk/>
            <pc:sldMk cId="0" sldId="265"/>
            <ac:spMk id="16" creationId="{00000000-0000-0000-0000-000000000000}"/>
          </ac:spMkLst>
        </pc:spChg>
        <pc:spChg chg="mod">
          <ac:chgData name="지원 현" userId="29fc93ca94173272" providerId="LiveId" clId="{D22A2AB5-4E40-4857-9E8B-625F6E5E9EA9}" dt="2026-07-28T07:32:13.415" v="42" actId="2711"/>
          <ac:spMkLst>
            <pc:docMk/>
            <pc:sldMk cId="0" sldId="265"/>
            <ac:spMk id="18" creationId="{00000000-0000-0000-0000-000000000000}"/>
          </ac:spMkLst>
        </pc:spChg>
        <pc:spChg chg="mod">
          <ac:chgData name="지원 현" userId="29fc93ca94173272" providerId="LiveId" clId="{D22A2AB5-4E40-4857-9E8B-625F6E5E9EA9}" dt="2026-07-28T07:32:13.415" v="42" actId="2711"/>
          <ac:spMkLst>
            <pc:docMk/>
            <pc:sldMk cId="0" sldId="265"/>
            <ac:spMk id="19" creationId="{00000000-0000-0000-0000-000000000000}"/>
          </ac:spMkLst>
        </pc:spChg>
        <pc:spChg chg="mod">
          <ac:chgData name="지원 현" userId="29fc93ca94173272" providerId="LiveId" clId="{D22A2AB5-4E40-4857-9E8B-625F6E5E9EA9}" dt="2026-07-28T07:32:13.415" v="42" actId="2711"/>
          <ac:spMkLst>
            <pc:docMk/>
            <pc:sldMk cId="0" sldId="265"/>
            <ac:spMk id="20" creationId="{00000000-0000-0000-0000-000000000000}"/>
          </ac:spMkLst>
        </pc:spChg>
        <pc:spChg chg="mod">
          <ac:chgData name="지원 현" userId="29fc93ca94173272" providerId="LiveId" clId="{D22A2AB5-4E40-4857-9E8B-625F6E5E9EA9}" dt="2026-07-28T07:32:13.415" v="42" actId="2711"/>
          <ac:spMkLst>
            <pc:docMk/>
            <pc:sldMk cId="0" sldId="265"/>
            <ac:spMk id="22" creationId="{00000000-0000-0000-0000-000000000000}"/>
          </ac:spMkLst>
        </pc:spChg>
        <pc:spChg chg="mod">
          <ac:chgData name="지원 현" userId="29fc93ca94173272" providerId="LiveId" clId="{D22A2AB5-4E40-4857-9E8B-625F6E5E9EA9}" dt="2026-07-28T07:32:13.415" v="42" actId="2711"/>
          <ac:spMkLst>
            <pc:docMk/>
            <pc:sldMk cId="0" sldId="265"/>
            <ac:spMk id="25" creationId="{00000000-0000-0000-0000-000000000000}"/>
          </ac:spMkLst>
        </pc:spChg>
      </pc:sldChg>
      <pc:sldChg chg="modSp mod">
        <pc:chgData name="지원 현" userId="29fc93ca94173272" providerId="LiveId" clId="{D22A2AB5-4E40-4857-9E8B-625F6E5E9EA9}" dt="2026-07-28T07:52:33.777" v="634" actId="20577"/>
        <pc:sldMkLst>
          <pc:docMk/>
          <pc:sldMk cId="0" sldId="266"/>
        </pc:sldMkLst>
        <pc:spChg chg="mod">
          <ac:chgData name="지원 현" userId="29fc93ca94173272" providerId="LiveId" clId="{D22A2AB5-4E40-4857-9E8B-625F6E5E9EA9}" dt="2026-07-28T07:32:24.180" v="43" actId="2711"/>
          <ac:spMkLst>
            <pc:docMk/>
            <pc:sldMk cId="0" sldId="266"/>
            <ac:spMk id="2" creationId="{00000000-0000-0000-0000-000000000000}"/>
          </ac:spMkLst>
        </pc:spChg>
        <pc:spChg chg="mod">
          <ac:chgData name="지원 현" userId="29fc93ca94173272" providerId="LiveId" clId="{D22A2AB5-4E40-4857-9E8B-625F6E5E9EA9}" dt="2026-07-28T07:52:33.777" v="634" actId="20577"/>
          <ac:spMkLst>
            <pc:docMk/>
            <pc:sldMk cId="0" sldId="266"/>
            <ac:spMk id="3" creationId="{00000000-0000-0000-0000-000000000000}"/>
          </ac:spMkLst>
        </pc:spChg>
        <pc:spChg chg="mod">
          <ac:chgData name="지원 현" userId="29fc93ca94173272" providerId="LiveId" clId="{D22A2AB5-4E40-4857-9E8B-625F6E5E9EA9}" dt="2026-07-28T07:32:24.180" v="43" actId="2711"/>
          <ac:spMkLst>
            <pc:docMk/>
            <pc:sldMk cId="0" sldId="266"/>
            <ac:spMk id="4" creationId="{00000000-0000-0000-0000-000000000000}"/>
          </ac:spMkLst>
        </pc:spChg>
        <pc:spChg chg="mod">
          <ac:chgData name="지원 현" userId="29fc93ca94173272" providerId="LiveId" clId="{D22A2AB5-4E40-4857-9E8B-625F6E5E9EA9}" dt="2026-07-28T07:32:24.180" v="43" actId="2711"/>
          <ac:spMkLst>
            <pc:docMk/>
            <pc:sldMk cId="0" sldId="266"/>
            <ac:spMk id="5" creationId="{00000000-0000-0000-0000-000000000000}"/>
          </ac:spMkLst>
        </pc:spChg>
        <pc:spChg chg="mod">
          <ac:chgData name="지원 현" userId="29fc93ca94173272" providerId="LiveId" clId="{D22A2AB5-4E40-4857-9E8B-625F6E5E9EA9}" dt="2026-07-28T07:32:24.180" v="43" actId="2711"/>
          <ac:spMkLst>
            <pc:docMk/>
            <pc:sldMk cId="0" sldId="266"/>
            <ac:spMk id="7" creationId="{00000000-0000-0000-0000-000000000000}"/>
          </ac:spMkLst>
        </pc:spChg>
        <pc:spChg chg="mod">
          <ac:chgData name="지원 현" userId="29fc93ca94173272" providerId="LiveId" clId="{D22A2AB5-4E40-4857-9E8B-625F6E5E9EA9}" dt="2026-07-28T07:32:24.180" v="43" actId="2711"/>
          <ac:spMkLst>
            <pc:docMk/>
            <pc:sldMk cId="0" sldId="266"/>
            <ac:spMk id="8" creationId="{00000000-0000-0000-0000-000000000000}"/>
          </ac:spMkLst>
        </pc:spChg>
        <pc:spChg chg="mod">
          <ac:chgData name="지원 현" userId="29fc93ca94173272" providerId="LiveId" clId="{D22A2AB5-4E40-4857-9E8B-625F6E5E9EA9}" dt="2026-07-28T07:32:24.180" v="43" actId="2711"/>
          <ac:spMkLst>
            <pc:docMk/>
            <pc:sldMk cId="0" sldId="266"/>
            <ac:spMk id="9" creationId="{00000000-0000-0000-0000-000000000000}"/>
          </ac:spMkLst>
        </pc:spChg>
        <pc:spChg chg="mod">
          <ac:chgData name="지원 현" userId="29fc93ca94173272" providerId="LiveId" clId="{D22A2AB5-4E40-4857-9E8B-625F6E5E9EA9}" dt="2026-07-28T07:32:24.180" v="43" actId="2711"/>
          <ac:spMkLst>
            <pc:docMk/>
            <pc:sldMk cId="0" sldId="266"/>
            <ac:spMk id="10" creationId="{00000000-0000-0000-0000-000000000000}"/>
          </ac:spMkLst>
        </pc:spChg>
        <pc:spChg chg="mod">
          <ac:chgData name="지원 현" userId="29fc93ca94173272" providerId="LiveId" clId="{D22A2AB5-4E40-4857-9E8B-625F6E5E9EA9}" dt="2026-07-28T07:32:24.180" v="43" actId="2711"/>
          <ac:spMkLst>
            <pc:docMk/>
            <pc:sldMk cId="0" sldId="266"/>
            <ac:spMk id="12" creationId="{00000000-0000-0000-0000-000000000000}"/>
          </ac:spMkLst>
        </pc:spChg>
        <pc:spChg chg="mod">
          <ac:chgData name="지원 현" userId="29fc93ca94173272" providerId="LiveId" clId="{D22A2AB5-4E40-4857-9E8B-625F6E5E9EA9}" dt="2026-07-28T07:32:24.180" v="43" actId="2711"/>
          <ac:spMkLst>
            <pc:docMk/>
            <pc:sldMk cId="0" sldId="266"/>
            <ac:spMk id="13" creationId="{00000000-0000-0000-0000-000000000000}"/>
          </ac:spMkLst>
        </pc:spChg>
      </pc:sldChg>
      <pc:sldChg chg="delSp modSp mod">
        <pc:chgData name="지원 현" userId="29fc93ca94173272" providerId="LiveId" clId="{D22A2AB5-4E40-4857-9E8B-625F6E5E9EA9}" dt="2026-07-28T08:00:39" v="803" actId="207"/>
        <pc:sldMkLst>
          <pc:docMk/>
          <pc:sldMk cId="0" sldId="267"/>
        </pc:sldMkLst>
        <pc:spChg chg="mod">
          <ac:chgData name="지원 현" userId="29fc93ca94173272" providerId="LiveId" clId="{D22A2AB5-4E40-4857-9E8B-625F6E5E9EA9}" dt="2026-07-28T08:00:39" v="803" actId="207"/>
          <ac:spMkLst>
            <pc:docMk/>
            <pc:sldMk cId="0" sldId="267"/>
            <ac:spMk id="2" creationId="{00000000-0000-0000-0000-000000000000}"/>
          </ac:spMkLst>
        </pc:spChg>
        <pc:spChg chg="mod">
          <ac:chgData name="지원 현" userId="29fc93ca94173272" providerId="LiveId" clId="{D22A2AB5-4E40-4857-9E8B-625F6E5E9EA9}" dt="2026-07-28T07:59:22.332" v="801" actId="207"/>
          <ac:spMkLst>
            <pc:docMk/>
            <pc:sldMk cId="0" sldId="267"/>
            <ac:spMk id="3" creationId="{00000000-0000-0000-0000-000000000000}"/>
          </ac:spMkLst>
        </pc:spChg>
        <pc:spChg chg="mod">
          <ac:chgData name="지원 현" userId="29fc93ca94173272" providerId="LiveId" clId="{D22A2AB5-4E40-4857-9E8B-625F6E5E9EA9}" dt="2026-07-28T07:53:05.893" v="694" actId="20577"/>
          <ac:spMkLst>
            <pc:docMk/>
            <pc:sldMk cId="0" sldId="267"/>
            <ac:spMk id="5" creationId="{00000000-0000-0000-0000-000000000000}"/>
          </ac:spMkLst>
        </pc:spChg>
        <pc:spChg chg="mod">
          <ac:chgData name="지원 현" userId="29fc93ca94173272" providerId="LiveId" clId="{D22A2AB5-4E40-4857-9E8B-625F6E5E9EA9}" dt="2026-07-28T07:32:31.520" v="44" actId="2711"/>
          <ac:spMkLst>
            <pc:docMk/>
            <pc:sldMk cId="0" sldId="267"/>
            <ac:spMk id="6" creationId="{00000000-0000-0000-0000-000000000000}"/>
          </ac:spMkLst>
        </pc:spChg>
        <pc:spChg chg="mod">
          <ac:chgData name="지원 현" userId="29fc93ca94173272" providerId="LiveId" clId="{D22A2AB5-4E40-4857-9E8B-625F6E5E9EA9}" dt="2026-07-28T07:32:31.520" v="44" actId="2711"/>
          <ac:spMkLst>
            <pc:docMk/>
            <pc:sldMk cId="0" sldId="267"/>
            <ac:spMk id="7" creationId="{00000000-0000-0000-0000-000000000000}"/>
          </ac:spMkLst>
        </pc:spChg>
        <pc:spChg chg="mod">
          <ac:chgData name="지원 현" userId="29fc93ca94173272" providerId="LiveId" clId="{D22A2AB5-4E40-4857-9E8B-625F6E5E9EA9}" dt="2026-07-28T07:32:31.520" v="44" actId="2711"/>
          <ac:spMkLst>
            <pc:docMk/>
            <pc:sldMk cId="0" sldId="267"/>
            <ac:spMk id="9" creationId="{00000000-0000-0000-0000-000000000000}"/>
          </ac:spMkLst>
        </pc:spChg>
        <pc:spChg chg="mod">
          <ac:chgData name="지원 현" userId="29fc93ca94173272" providerId="LiveId" clId="{D22A2AB5-4E40-4857-9E8B-625F6E5E9EA9}" dt="2026-07-28T07:32:31.520" v="44" actId="2711"/>
          <ac:spMkLst>
            <pc:docMk/>
            <pc:sldMk cId="0" sldId="267"/>
            <ac:spMk id="14" creationId="{00000000-0000-0000-0000-000000000000}"/>
          </ac:spMkLst>
        </pc:spChg>
        <pc:spChg chg="mod">
          <ac:chgData name="지원 현" userId="29fc93ca94173272" providerId="LiveId" clId="{D22A2AB5-4E40-4857-9E8B-625F6E5E9EA9}" dt="2026-07-28T07:32:31.520" v="44" actId="2711"/>
          <ac:spMkLst>
            <pc:docMk/>
            <pc:sldMk cId="0" sldId="267"/>
            <ac:spMk id="15" creationId="{00000000-0000-0000-0000-000000000000}"/>
          </ac:spMkLst>
        </pc:spChg>
        <pc:spChg chg="mod">
          <ac:chgData name="지원 현" userId="29fc93ca94173272" providerId="LiveId" clId="{D22A2AB5-4E40-4857-9E8B-625F6E5E9EA9}" dt="2026-07-28T07:32:31.520" v="44" actId="2711"/>
          <ac:spMkLst>
            <pc:docMk/>
            <pc:sldMk cId="0" sldId="267"/>
            <ac:spMk id="19" creationId="{00000000-0000-0000-0000-000000000000}"/>
          </ac:spMkLst>
        </pc:spChg>
        <pc:spChg chg="mod">
          <ac:chgData name="지원 현" userId="29fc93ca94173272" providerId="LiveId" clId="{D22A2AB5-4E40-4857-9E8B-625F6E5E9EA9}" dt="2026-07-28T07:32:31.520" v="44" actId="2711"/>
          <ac:spMkLst>
            <pc:docMk/>
            <pc:sldMk cId="0" sldId="267"/>
            <ac:spMk id="21" creationId="{00000000-0000-0000-0000-000000000000}"/>
          </ac:spMkLst>
        </pc:spChg>
        <pc:spChg chg="mod">
          <ac:chgData name="지원 현" userId="29fc93ca94173272" providerId="LiveId" clId="{D22A2AB5-4E40-4857-9E8B-625F6E5E9EA9}" dt="2026-07-28T07:32:31.520" v="44" actId="2711"/>
          <ac:spMkLst>
            <pc:docMk/>
            <pc:sldMk cId="0" sldId="267"/>
            <ac:spMk id="26" creationId="{00000000-0000-0000-0000-000000000000}"/>
          </ac:spMkLst>
        </pc:spChg>
        <pc:spChg chg="mod">
          <ac:chgData name="지원 현" userId="29fc93ca94173272" providerId="LiveId" clId="{D22A2AB5-4E40-4857-9E8B-625F6E5E9EA9}" dt="2026-07-28T07:32:31.520" v="44" actId="2711"/>
          <ac:spMkLst>
            <pc:docMk/>
            <pc:sldMk cId="0" sldId="267"/>
            <ac:spMk id="27" creationId="{00000000-0000-0000-0000-000000000000}"/>
          </ac:spMkLst>
        </pc:spChg>
        <pc:spChg chg="del mod">
          <ac:chgData name="지원 현" userId="29fc93ca94173272" providerId="LiveId" clId="{D22A2AB5-4E40-4857-9E8B-625F6E5E9EA9}" dt="2026-07-28T07:32:51.768" v="46" actId="478"/>
          <ac:spMkLst>
            <pc:docMk/>
            <pc:sldMk cId="0" sldId="267"/>
            <ac:spMk id="29" creationId="{00000000-0000-0000-0000-000000000000}"/>
          </ac:spMkLst>
        </pc:sp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_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1"/>
  <c:style val="2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건수</c:v>
                </c:pt>
              </c:strCache>
            </c:strRef>
          </c:tx>
          <c:spPr>
            <a:solidFill>
              <a:srgbClr val="065A82"/>
            </a:solidFill>
            <a:effectLst/>
          </c:spPr>
          <c:invertIfNegative val="0"/>
          <c:dPt>
            <c:idx val="0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1-CF89-41FB-B4B9-C14C9178567D}"/>
              </c:ext>
            </c:extLst>
          </c:dPt>
          <c:dPt>
            <c:idx val="1"/>
            <c:invertIfNegative val="0"/>
            <c:bubble3D val="0"/>
            <c:spPr>
              <a:solidFill>
                <a:srgbClr val="1C7293"/>
              </a:solidFill>
              <a:effectLst/>
            </c:spPr>
            <c:extLst>
              <c:ext xmlns:c16="http://schemas.microsoft.com/office/drawing/2014/chart" uri="{C3380CC4-5D6E-409C-BE32-E72D297353CC}">
                <c16:uniqueId val="{00000003-CF89-41FB-B4B9-C14C9178567D}"/>
              </c:ext>
            </c:extLst>
          </c:dPt>
          <c:dPt>
            <c:idx val="2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5-CF89-41FB-B4B9-C14C9178567D}"/>
              </c:ext>
            </c:extLst>
          </c:dPt>
          <c:dPt>
            <c:idx val="3"/>
            <c:invertIfNegative val="0"/>
            <c:bubble3D val="0"/>
            <c:spPr>
              <a:solidFill>
                <a:srgbClr val="1C7293"/>
              </a:solidFill>
              <a:effectLst/>
            </c:spPr>
            <c:extLst>
              <c:ext xmlns:c16="http://schemas.microsoft.com/office/drawing/2014/chart" uri="{C3380CC4-5D6E-409C-BE32-E72D297353CC}">
                <c16:uniqueId val="{00000007-CF89-41FB-B4B9-C14C9178567D}"/>
              </c:ext>
            </c:extLst>
          </c:dPt>
          <c:dPt>
            <c:idx val="4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9-CF89-41FB-B4B9-C14C9178567D}"/>
              </c:ext>
            </c:extLst>
          </c:dPt>
          <c:dPt>
            <c:idx val="5"/>
            <c:invertIfNegative val="0"/>
            <c:bubble3D val="0"/>
            <c:spPr>
              <a:solidFill>
                <a:schemeClr val="accent1">
                  <a:lumMod val="50000"/>
                </a:schemeClr>
              </a:solidFill>
              <a:effectLst/>
            </c:spPr>
            <c:extLst>
              <c:ext xmlns:c16="http://schemas.microsoft.com/office/drawing/2014/chart" uri="{C3380CC4-5D6E-409C-BE32-E72D297353CC}">
                <c16:uniqueId val="{0000000B-CF89-41FB-B4B9-C14C9178567D}"/>
              </c:ext>
            </c:extLst>
          </c:dPt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300" b="1" i="0" u="none" strike="noStrike">
                    <a:solidFill>
                      <a:srgbClr val="1B2A38"/>
                    </a:solidFill>
                    <a:latin typeface="Arial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Sheet1!$A$2:$A$7</c:f>
              <c:strCache>
                <c:ptCount val="6"/>
                <c:pt idx="0">
                  <c:v>명소</c:v>
                </c:pt>
                <c:pt idx="1">
                  <c:v>교통</c:v>
                </c:pt>
                <c:pt idx="2">
                  <c:v>음식</c:v>
                </c:pt>
                <c:pt idx="3">
                  <c:v>쇼핑</c:v>
                </c:pt>
                <c:pt idx="4">
                  <c:v>숙소</c:v>
                </c:pt>
                <c:pt idx="5">
                  <c:v>안전 및 에티켓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180</c:v>
                </c:pt>
                <c:pt idx="1">
                  <c:v>180</c:v>
                </c:pt>
                <c:pt idx="2">
                  <c:v>180</c:v>
                </c:pt>
                <c:pt idx="3">
                  <c:v>180</c:v>
                </c:pt>
                <c:pt idx="4">
                  <c:v>180</c:v>
                </c:pt>
                <c:pt idx="5">
                  <c:v>100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CF89-41FB-B4B9-C14C9178567D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55"/>
        <c:axId val="2094734554"/>
        <c:axId val="2094734552"/>
      </c:barChart>
      <c:catAx>
        <c:axId val="209473455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1200" b="0" i="0" u="none" strike="noStrike">
                <a:solidFill>
                  <a:srgbClr val="1B2A38"/>
                </a:solidFill>
                <a:latin typeface="Calibri"/>
              </a:defRPr>
            </a:pPr>
            <a:endParaRPr lang="ko-KR"/>
          </a:p>
        </c:txPr>
        <c:crossAx val="2094734552"/>
        <c:crosses val="autoZero"/>
        <c:auto val="1"/>
        <c:lblAlgn val="ctr"/>
        <c:lblOffset val="100"/>
        <c:noMultiLvlLbl val="1"/>
      </c:catAx>
      <c:valAx>
        <c:axId val="2094734552"/>
        <c:scaling>
          <c:orientation val="minMax"/>
          <c:max val="210"/>
        </c:scaling>
        <c:delete val="1"/>
        <c:axPos val="l"/>
        <c:numFmt formatCode="General" sourceLinked="0"/>
        <c:majorTickMark val="out"/>
        <c:minorTickMark val="none"/>
        <c:tickLblPos val="nextTo"/>
        <c:crossAx val="209473455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span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1"/>
  <c:style val="2"/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심각 오류(건)</c:v>
                </c:pt>
              </c:strCache>
            </c:strRef>
          </c:tx>
          <c:spPr>
            <a:ln w="38100" cap="flat">
              <a:solidFill>
                <a:srgbClr val="E9C46A"/>
              </a:solidFill>
              <a:prstDash val="solid"/>
              <a:round/>
            </a:ln>
            <a:effectLst/>
          </c:spPr>
          <c:marker>
            <c:symbol val="circle"/>
            <c:size val="6"/>
            <c:spPr>
              <a:solidFill>
                <a:srgbClr val="E9C46A"/>
              </a:solidFill>
              <a:ln w="9525" cap="flat">
                <a:solidFill>
                  <a:srgbClr val="E9C46A"/>
                </a:solidFill>
                <a:prstDash val="solid"/>
                <a:round/>
              </a:ln>
              <a:effectLst/>
            </c:spPr>
          </c:marker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100" b="1" i="0" u="none" strike="noStrike">
                    <a:solidFill>
                      <a:srgbClr val="FFFFFF"/>
                    </a:solidFill>
                    <a:latin typeface="Arial"/>
                  </a:defRPr>
                </a:pPr>
                <a:endParaRPr lang="ko-K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Sheet1!$A$2:$A$6</c:f>
              <c:strCache>
                <c:ptCount val="5"/>
                <c:pt idx="0">
                  <c:v>1차</c:v>
                </c:pt>
                <c:pt idx="1">
                  <c:v>2차</c:v>
                </c:pt>
                <c:pt idx="2">
                  <c:v>3차</c:v>
                </c:pt>
                <c:pt idx="3">
                  <c:v>4차</c:v>
                </c:pt>
                <c:pt idx="4">
                  <c:v>최종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111</c:v>
                </c:pt>
                <c:pt idx="1">
                  <c:v>110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  <c:smooth val="1"/>
          <c:extLst>
            <c:ext xmlns:c16="http://schemas.microsoft.com/office/drawing/2014/chart" uri="{C3380CC4-5D6E-409C-BE32-E72D297353CC}">
              <c16:uniqueId val="{00000000-5747-4E01-A8C6-EDE853D8C403}"/>
            </c:ext>
          </c:extLst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2094734554"/>
        <c:axId val="2094734552"/>
      </c:lineChart>
      <c:catAx>
        <c:axId val="209473455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1100" b="0" i="0" u="none" strike="noStrike">
                <a:solidFill>
                  <a:srgbClr val="CADCFC"/>
                </a:solidFill>
                <a:latin typeface="Arial"/>
              </a:defRPr>
            </a:pPr>
            <a:endParaRPr lang="ko-KR"/>
          </a:p>
        </c:txPr>
        <c:crossAx val="2094734552"/>
        <c:crosses val="autoZero"/>
        <c:auto val="1"/>
        <c:lblAlgn val="ctr"/>
        <c:lblOffset val="100"/>
        <c:noMultiLvlLbl val="1"/>
      </c:catAx>
      <c:valAx>
        <c:axId val="2094734552"/>
        <c:scaling>
          <c:orientation val="minMax"/>
          <c:max val="130"/>
        </c:scaling>
        <c:delete val="1"/>
        <c:axPos val="l"/>
        <c:numFmt formatCode="General" sourceLinked="0"/>
        <c:majorTickMark val="out"/>
        <c:minorTickMark val="none"/>
        <c:tickLblPos val="nextTo"/>
        <c:crossAx val="209473455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span"/>
    <c:showDLblsOverMax val="1"/>
  </c:chart>
  <c:spPr>
    <a:noFill/>
    <a:ln>
      <a:noFill/>
    </a:ln>
    <a:effectLst/>
  </c:sp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62509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/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안녕하세요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저희는 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K-</a:t>
            </a:r>
            <a:r>
              <a:rPr lang="ko-KR" altLang="en-US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컬처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데이터 구축 프로젝트를 진행한 팀 </a:t>
            </a:r>
            <a:r>
              <a:rPr lang="en-US" altLang="ko-KR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B.L.U.E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입니다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fontAlgn="base"/>
            <a:endParaRPr lang="en-US" altLang="ko-KR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/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저희가 만든 것은 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"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외국인 여행객을 위한 부산 해변 관광 가이드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" </a:t>
            </a:r>
            <a:r>
              <a:rPr lang="ko-KR" altLang="en-US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데이터셋입니다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 </a:t>
            </a:r>
          </a:p>
          <a:p>
            <a:pPr fontAlgn="base"/>
            <a:endParaRPr lang="en-US" altLang="ko-KR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/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부산을 처음 찾는 외국인 여행객이 궁금해할 숙소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교통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명소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음식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쇼핑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그리고 안전과 에티켓까지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여섯 가지 주제를 한국어 질문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–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답변 형태로 담았습니다</a:t>
            </a:r>
            <a:r>
              <a:rPr lang="en-US" altLang="ko-KR" sz="1200" b="0" i="0" u="none" strike="noStrike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en-US" altLang="ko-KR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/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목표였던 </a:t>
            </a:r>
            <a:r>
              <a:rPr lang="en-US" altLang="ko-KR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1,000</a:t>
            </a:r>
            <a:r>
              <a:rPr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건을 </a:t>
            </a:r>
            <a:r>
              <a:rPr lang="en-US" altLang="ko-KR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100% </a:t>
            </a:r>
            <a:r>
              <a:rPr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완성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했고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여섯 개 의도 라벨로 균형 있게 구성했으며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답변마다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출처를 붙여 총 </a:t>
            </a:r>
            <a:r>
              <a:rPr lang="en-US" altLang="ko-KR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186</a:t>
            </a:r>
            <a:r>
              <a:rPr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개의 출처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를 확인했습니다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 </a:t>
            </a:r>
          </a:p>
          <a:p>
            <a:pPr fontAlgn="base"/>
            <a:endParaRPr lang="en-US" altLang="ko-KR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/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오늘 이 데이터를 어떤 기준으로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어떻게 만들었는지 그리고 어떻게 품질을 확정했는지 순서대로 말씀드리겠습니다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/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먼저 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"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왜 이 데이터를 만들었는가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"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입니다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fontAlgn="base"/>
            <a:endParaRPr lang="en-US" altLang="ko-KR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/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부산을 처음 찾는 외국인 여행객이 겪는 문제는 크게 세 가지였습니다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fontAlgn="base"/>
            <a:endParaRPr lang="en-US" altLang="ko-KR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/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첫째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정보가 흩어져 있습니다</a:t>
            </a:r>
            <a:r>
              <a:rPr lang="en-US" altLang="ko-KR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공식 정보와 비공식 정보가 여러 곳에 나뉘어 있어서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처음 온 사람은 어떤 출처를 믿어야 할지 판단하기 어렵습니다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fontAlgn="base"/>
            <a:endParaRPr lang="en-US" altLang="ko-KR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/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둘째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출처와 권리가 불분명합니다</a:t>
            </a:r>
            <a:r>
              <a:rPr lang="en-US" altLang="ko-KR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인터넷에 떠도는 안내는 출처가 없거나 사용 권리가 불확실해서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그대로 학습 데이터로 쓰기가 어렵습니다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fontAlgn="base"/>
            <a:endParaRPr lang="en-US" altLang="ko-KR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/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셋째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안전과 에티켓 정보가 빠지기 쉽습니다</a:t>
            </a:r>
            <a:r>
              <a:rPr lang="en-US" altLang="ko-KR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해변 안전 규칙이나 현지 예절처럼 여행객이 꼭 알아야 하는 내용이 정작 안내에서 누락되는 경우가 많습니다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fontAlgn="base"/>
            <a:endParaRPr lang="en-US" altLang="ko-KR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/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 세 가지는 결국 하나의 문제로 이어집니다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여행객은 정보를 찾을 수는 있지만 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"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이걸 믿어도 되는가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"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를 확신하지 못한다는 것입니다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 </a:t>
            </a:r>
          </a:p>
          <a:p>
            <a:pPr fontAlgn="base"/>
            <a:endParaRPr lang="en-US" altLang="ko-KR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/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그래서 저희는 답을 주는 것만큼이나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"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 답이 어디서 왔는가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"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를 함께 보여 주는 데 초점을 맞췄습니다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fontAlgn="base"/>
            <a:endParaRPr lang="en-US" altLang="ko-KR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/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그래서 저희 프로젝트의 목적은 분명합니다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부산에 처음 온 외국인을 위한 해변 관광 가이드를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쉬운 질문</a:t>
            </a:r>
            <a:r>
              <a:rPr lang="en-US" altLang="ko-KR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–</a:t>
            </a:r>
            <a:r>
              <a:rPr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답변 형태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로 만드는 것입니다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 </a:t>
            </a:r>
          </a:p>
          <a:p>
            <a:pPr fontAlgn="base"/>
            <a:endParaRPr lang="en-US" altLang="ko-KR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/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그리고 저희가 가장 중요하게 여긴 원칙은 이것입니다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 </a:t>
            </a:r>
          </a:p>
          <a:p>
            <a:pPr fontAlgn="base"/>
            <a:endParaRPr lang="en-US" altLang="ko-KR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/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"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데이터 수만 늘리는 것이 아니라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출처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권리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안전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검수 기록을 함께 남긴다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."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/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좋은 데이터는 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"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누구를 위한 것인지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"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를 먼저 정하는 데서 시작합니다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fontAlgn="base"/>
            <a:endParaRPr lang="en-US" altLang="ko-KR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/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저희의 대상 이용자는 </a:t>
            </a:r>
            <a:r>
              <a:rPr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부산에 처음 온 외국인 여행객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입니다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 </a:t>
            </a:r>
          </a:p>
          <a:p>
            <a:pPr fontAlgn="base"/>
            <a:endParaRPr lang="en-US" altLang="ko-KR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/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언어와 지역은 한국어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</a:t>
            </a:r>
            <a:r>
              <a:rPr lang="en-US" altLang="ko-KR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ko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-KR)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와 영어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</a:t>
            </a:r>
            <a:r>
              <a:rPr lang="en-US" altLang="ko-KR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en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-US)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를 기준으로 잡았고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중점 분야는 음식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관광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전통문화입니다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 </a:t>
            </a:r>
          </a:p>
          <a:p>
            <a:pPr fontAlgn="base"/>
            <a:endParaRPr lang="en-US" altLang="ko-KR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/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대상을 이렇게 명확히 정했기 때문에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질문의 난이도와 답변의 설명 범위를 일관되게 맞출 수 있었습니다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fontAlgn="base"/>
            <a:endParaRPr lang="en-US" altLang="ko-KR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/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범위도 분명히 구분했습니다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 </a:t>
            </a:r>
            <a:r>
              <a:rPr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다루는 범위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는 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K-</a:t>
            </a:r>
            <a:r>
              <a:rPr lang="ko-KR" altLang="en-US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컬처를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처음 접하는 학습자를 위한 질문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답변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수업용으로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한정한 관광 안내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그리고 출처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권리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안전을 명시한 데이터입니다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fontAlgn="base"/>
            <a:endParaRPr lang="en-US" altLang="ko-KR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/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반대로 </a:t>
            </a:r>
            <a:r>
              <a:rPr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제외한 범위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도 있습니다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실시간 일정이나 가격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재고처럼 자주 바뀌는 정보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법률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의료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투자 같은 전문 판단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그리고 특정 개인을 식별할 수 있는 정보는 처음부터 제외했습니다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이렇게 경계를 그어 두니 작업 중에 흔들리지 않을 수 있었습니다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/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이제 데이터 한 건이 어떻게 생겼는지 보여 드리겠습니다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fontAlgn="base"/>
            <a:endParaRPr lang="en-US" altLang="ko-KR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/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한 건에는 단순히 질문과 답변만 있는 게 아닙니다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데이터 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ID,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의도 라벨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질문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답변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언어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지역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출처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권리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안전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검수 상태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담당자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검수자까지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— </a:t>
            </a:r>
            <a:r>
              <a:rPr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함께 기록해야 신뢰할 수 있는 항목들을 모두 담았습니다</a:t>
            </a:r>
            <a:r>
              <a:rPr lang="en-US" altLang="ko-KR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en-US" altLang="ko-KR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/>
            <a:endParaRPr lang="en-US" altLang="ko-KR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/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화면 위쪽에 보이는 항목들이 그것입니다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작성에는 두 가지 기준을 세웠습니다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fontAlgn="base"/>
            <a:endParaRPr lang="en-US" altLang="ko-KR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/>
            <a:r>
              <a:rPr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질문 기준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은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한 건에는 한 가지 핵심 질문만 담고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대상 이용자가 이해하기 쉬운 표현을 쓰는 것입니다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fontAlgn="base"/>
            <a:endParaRPr lang="en-US" altLang="ko-KR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/>
            <a:r>
              <a:rPr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답변 기준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은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핵심 답을 먼저 쓰고 필요한 조건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예외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주의사항을 뒤에 덧붙이는 것입니다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 </a:t>
            </a:r>
          </a:p>
          <a:p>
            <a:pPr fontAlgn="base"/>
            <a:endParaRPr lang="en-US" altLang="ko-KR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/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그리고 너무 짧아 정보가 부족한 답이 나오지 않도록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답변은 </a:t>
            </a:r>
            <a:r>
              <a:rPr lang="en-US" altLang="ko-KR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40</a:t>
            </a:r>
            <a:r>
              <a:rPr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자 이상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을 기준으로 삼았습니다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/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그럼 이 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1,000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건을 어떻게 만들었을까요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?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저희는 </a:t>
            </a:r>
            <a:r>
              <a:rPr lang="en-US" altLang="ko-KR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7</a:t>
            </a:r>
            <a:r>
              <a:rPr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단계 파이프라인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으로 작업했습니다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fontAlgn="base"/>
            <a:endParaRPr lang="en-US" altLang="ko-KR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/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단계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기준 합의</a:t>
            </a:r>
            <a:r>
              <a:rPr lang="en-US" altLang="ko-KR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설계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라벨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검수 기준을 팀이 먼저 합의했습니다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여기서 시간을 들인 덕분에 뒤에서 손을 덜 봤습니다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fontAlgn="base"/>
            <a:endParaRPr lang="en-US" altLang="ko-KR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/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단계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자료 조사</a:t>
            </a:r>
            <a:r>
              <a:rPr lang="en-US" altLang="ko-KR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Visit Busan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같은 공식 </a:t>
            </a:r>
            <a:r>
              <a:rPr lang="ko-KR" altLang="en-US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관광포털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등 신뢰할 수 있는 출처를 모았습니다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fontAlgn="base"/>
            <a:endParaRPr lang="en-US" altLang="ko-KR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/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단계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데이터 작성</a:t>
            </a:r>
            <a:r>
              <a:rPr lang="en-US" altLang="ko-KR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ID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범위를 팀원별로 나눠 질문과 답변을 작성했습니다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fontAlgn="base"/>
            <a:endParaRPr lang="en-US" altLang="ko-KR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/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단계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교차 검수</a:t>
            </a:r>
            <a:r>
              <a:rPr lang="en-US" altLang="ko-KR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서로의 데이터를 사실과 출처 관점에서 확인했습니다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fontAlgn="base"/>
            <a:endParaRPr lang="en-US" altLang="ko-KR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/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5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단계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파일 합치기</a:t>
            </a:r>
            <a:r>
              <a:rPr lang="en-US" altLang="ko-KR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각자 저장한 작업 파일을 취합 담당자가 병합했습니다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fontAlgn="base"/>
            <a:endParaRPr lang="en-US" altLang="ko-KR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/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6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단계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자동 품질 검사</a:t>
            </a:r>
            <a:r>
              <a:rPr lang="en-US" altLang="ko-KR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중복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짧은 답변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출처 누락 같은 문제를 자동으로 점검했습니다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fontAlgn="base"/>
            <a:endParaRPr lang="en-US" altLang="ko-KR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/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7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단계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최종 제출</a:t>
            </a:r>
            <a:r>
              <a:rPr lang="en-US" altLang="ko-KR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수정을 반영해 최종본을 확정했습니다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fontAlgn="base"/>
            <a:endParaRPr lang="en-US" altLang="ko-KR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/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한 가지 강조하고 싶은 점은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저희는 실시간 </a:t>
            </a:r>
            <a:r>
              <a:rPr lang="ko-KR" altLang="en-US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공동편집이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아니라 </a:t>
            </a:r>
            <a:r>
              <a:rPr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파일 기반 협업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을 했다는 것입니다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 </a:t>
            </a:r>
          </a:p>
          <a:p>
            <a:pPr fontAlgn="base"/>
            <a:endParaRPr lang="en-US" altLang="ko-KR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/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그래서 합치기 전에 자동 백업과 셀 단위 충돌 기록을 사용했고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그 결과 파일 합치기 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5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회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품질 검사 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5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회를 안정적으로 반복할 수 있었습니다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fontAlgn="base"/>
            <a:endParaRPr lang="en-US" altLang="ko-KR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/>
            <a:endParaRPr lang="en-US" altLang="ko-KR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/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 과정에서 배운 점은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데이터 품질은 마지막에 한 번 검사한다고 만들어지는 게 아니라는 것입니다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 </a:t>
            </a:r>
          </a:p>
          <a:p>
            <a:pPr fontAlgn="base"/>
            <a:endParaRPr lang="en-US" altLang="ko-KR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/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작성 → 검수 → 합치기 → 재검사의 고리를 여러 번 돌면서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문제를 조금씩 줄여 나가는 방식이 훨씬 효과적이었습니다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/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성과를 숫자로 말씀드리겠습니다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fontAlgn="base"/>
            <a:endParaRPr lang="en-US" altLang="ko-KR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/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목표는 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1,000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건이었고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네 단계 모두 </a:t>
            </a:r>
            <a:r>
              <a:rPr lang="en-US" altLang="ko-KR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100%</a:t>
            </a:r>
            <a:r>
              <a:rPr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를 달성했습니다</a:t>
            </a:r>
            <a:r>
              <a:rPr lang="en-US" altLang="ko-KR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fontAlgn="base"/>
            <a:endParaRPr lang="ko-KR" altLang="en-US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/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전체 데이터 </a:t>
            </a:r>
            <a:r>
              <a:rPr lang="en-US" altLang="ko-KR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1,000</a:t>
            </a:r>
            <a:r>
              <a:rPr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건 구축 완료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내용 입력 </a:t>
            </a:r>
            <a:r>
              <a:rPr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작성 완료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그리고 </a:t>
            </a:r>
            <a:r>
              <a:rPr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전건 검수 완료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마지막으로 사람이 최종 확인하는 </a:t>
            </a:r>
            <a:r>
              <a:rPr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최종 준비까지 완료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했습니다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네 개의 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100%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가 나란히 있다는 것이 오늘 발표의 핵심입니다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fontAlgn="base"/>
            <a:endParaRPr lang="en-US" altLang="ko-KR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/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여기서 저희가 지킨 원칙이 하나 있습니다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화면 아래 각주처럼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en-US" altLang="ko-KR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1,000</a:t>
            </a:r>
            <a:r>
              <a:rPr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건 전체가 출처</a:t>
            </a:r>
            <a:r>
              <a:rPr lang="en-US" altLang="ko-KR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권리</a:t>
            </a:r>
            <a:r>
              <a:rPr lang="en-US" altLang="ko-KR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안전</a:t>
            </a:r>
            <a:r>
              <a:rPr lang="en-US" altLang="ko-KR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표현 확인을 거친 뒤에야 </a:t>
            </a:r>
            <a:r>
              <a:rPr lang="en-US" altLang="ko-KR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"</a:t>
            </a:r>
            <a:r>
              <a:rPr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최종 완료</a:t>
            </a:r>
            <a:r>
              <a:rPr lang="en-US" altLang="ko-KR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"</a:t>
            </a:r>
            <a:r>
              <a:rPr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로 계산했습니다</a:t>
            </a:r>
            <a:r>
              <a:rPr lang="en-US" altLang="ko-KR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단순히 칸을 채운 것이 아니라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사람이 확인한 것만 완료로 인정했다는 뜻입니다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/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데이터가 특정 주제에 쏠리면 실제로 쓸 수 있는 범위가 좁아집니다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그래서 저희는 처음부터 분포를 관리했습니다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fontAlgn="base"/>
            <a:endParaRPr lang="en-US" altLang="ko-KR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/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명소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교통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음식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쇼핑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숙소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 </a:t>
            </a:r>
            <a:r>
              <a:rPr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다섯 개 라벨은 각각 </a:t>
            </a:r>
            <a:r>
              <a:rPr lang="en-US" altLang="ko-KR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180</a:t>
            </a:r>
            <a:r>
              <a:rPr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건씩 똑같이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배분했습니다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어느 한 주제로 치우치지 않게 해서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여행객의 다양한 질문에 고르게 대응할 수 있도록 한 것입니다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fontAlgn="base"/>
            <a:endParaRPr lang="en-US" altLang="ko-KR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/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여섯 번째인 안전 및 에티켓은 </a:t>
            </a:r>
            <a:r>
              <a:rPr lang="en-US" altLang="ko-KR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100</a:t>
            </a:r>
            <a:r>
              <a:rPr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건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으로 구성했습니다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상대적으로 다룰 수 있는 범위가 좁은 주제라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억지로 늘려 과장하기보다 적정한 규모로 담는 편이 정직하다고 판단했습니다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/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 결과는 팀원 모두의 역할 분담에서 나왔습니다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fontAlgn="base"/>
            <a:endParaRPr lang="en-US" altLang="ko-KR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/>
            <a:r>
              <a:rPr lang="ko-KR" altLang="en-US" sz="1200" b="1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현지원</a:t>
            </a:r>
            <a:r>
              <a:rPr lang="ko-KR" altLang="en-US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은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r>
              <a:rPr lang="ko-KR" altLang="en-US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팀장이자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취합 담당으로 명소 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180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건을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1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손채현</a:t>
            </a:r>
            <a:r>
              <a:rPr lang="ko-KR" altLang="en-US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은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데이터 설계를 맡으며 교통 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180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건을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1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서재원</a:t>
            </a:r>
            <a:r>
              <a:rPr lang="ko-KR" altLang="en-US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은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자료 조사를 담당해 음식 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180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건을 작성했습니다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 </a:t>
            </a:r>
          </a:p>
          <a:p>
            <a:pPr fontAlgn="base"/>
            <a:endParaRPr lang="en-US" altLang="ko-KR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/>
            <a:r>
              <a:rPr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이현수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는 데이터 작성 파트에서 쇼핑 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180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건을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1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이제문</a:t>
            </a:r>
            <a:r>
              <a:rPr lang="ko-KR" altLang="en-US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은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품질 검수를 맡으며 숙소 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180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건을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그리고 </a:t>
            </a:r>
            <a:r>
              <a:rPr lang="ko-KR" altLang="en-US" sz="1200" b="1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정은성</a:t>
            </a:r>
            <a:r>
              <a:rPr lang="ko-KR" altLang="en-US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은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발표와 기록을 담당하며 안전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에티켓 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100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건을 작성했습니다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fontAlgn="base"/>
            <a:endParaRPr lang="en-US" altLang="ko-KR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/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여기서 한 가지 말씀드리고 싶은 것은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숫자로 보이는 생산량이 전부가 아니라는 점입니다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 </a:t>
            </a:r>
          </a:p>
          <a:p>
            <a:pPr fontAlgn="base"/>
            <a:endParaRPr lang="en-US" altLang="ko-KR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/>
            <a:r>
              <a:rPr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검수</a:t>
            </a:r>
            <a:r>
              <a:rPr lang="en-US" altLang="ko-KR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출처 보완</a:t>
            </a:r>
            <a:r>
              <a:rPr lang="en-US" altLang="ko-KR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파일 충돌 해결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같은 보이지 않는 역할까지 함께 나눴기 때문에 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1,000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건을 완성할 수 있었습니다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/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이제 품질 이야기입니다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저희는 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"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많이 만들었다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"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가 아니라 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"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제대로 확정했다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"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를 보여 드리고 싶습니다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fontAlgn="base"/>
            <a:endParaRPr lang="en-US" altLang="ko-KR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/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세 가지 숫자만 기억해 주세요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심각 오류는 </a:t>
            </a:r>
            <a:r>
              <a:rPr lang="en-US" altLang="ko-KR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0</a:t>
            </a:r>
            <a:r>
              <a:rPr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건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전건 해결을 마쳤습니다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 </a:t>
            </a:r>
          </a:p>
          <a:p>
            <a:pPr fontAlgn="base"/>
            <a:endParaRPr lang="en-US" altLang="ko-KR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/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안전 상태는 </a:t>
            </a:r>
            <a:r>
              <a:rPr lang="en-US" altLang="ko-KR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100% pass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모든 데이터가 안전 점검을 통과했습니다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그리고 품질 검사는 </a:t>
            </a:r>
            <a:r>
              <a:rPr lang="en-US" altLang="ko-KR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5</a:t>
            </a:r>
            <a:r>
              <a:rPr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회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반복해 최종 품질을 확정했습니다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fontAlgn="base"/>
            <a:endParaRPr lang="en-US" altLang="ko-KR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/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왼쪽 그래프가 저희가 가장 자랑스러워하는 부분입니다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첫 검사에서는 심각 오류가 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111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건이었습니다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 </a:t>
            </a:r>
          </a:p>
          <a:p>
            <a:pPr fontAlgn="base"/>
            <a:endParaRPr lang="en-US" altLang="ko-KR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/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그런데 반복 점검을 거치면서 </a:t>
            </a:r>
            <a:r>
              <a:rPr lang="en-US" altLang="ko-KR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111 → 110 → 0</a:t>
            </a:r>
            <a:r>
              <a:rPr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으로 떨어졌고</a:t>
            </a:r>
            <a:r>
              <a:rPr lang="en-US" altLang="ko-KR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이후에도 </a:t>
            </a:r>
            <a:r>
              <a:rPr lang="en-US" altLang="ko-KR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0</a:t>
            </a:r>
            <a:r>
              <a:rPr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을 유지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했습니다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 </a:t>
            </a:r>
          </a:p>
          <a:p>
            <a:pPr fontAlgn="base"/>
            <a:endParaRPr lang="en-US" altLang="ko-KR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/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즉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문제를 발견하고 끝까지 해결했다는 뜻입니다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구체적으로 무엇을 </a:t>
            </a:r>
            <a:r>
              <a:rPr lang="ko-KR" altLang="en-US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확정했느냐면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—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중복 질문과 유사 질문을 정리했고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40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자 미만의 짧은 답변 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54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건을 모두 보완했으며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출처가 누락되거나 링크가 깨진 항목을 전건 복원했습니다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그리고 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AI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가 만든 초안 데이터도 사람이 직접 확인하는 절차를 마쳤습니다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fontAlgn="base"/>
            <a:endParaRPr lang="en-US" altLang="ko-KR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/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 부분이 중요한 이유는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데이터가 학습에 쓰일 때 잘못된 정보 한 건이 그대로 모델에 반영될 수 있기 때문입니다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그래서 저희는 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"0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건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"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이라는 숫자를 그냥 목표가 아니라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반드시 지켜야 할 기준선으로 삼았습니다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fontAlgn="base"/>
            <a:endParaRPr lang="en-US" altLang="ko-KR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/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말로만 하면 감이 안 오실 테니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실제 데이터 세 건을 보여 드리겠습니다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세 건 모두 </a:t>
            </a:r>
            <a:r>
              <a:rPr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출처를 명시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하고 있습니다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fontAlgn="base"/>
            <a:endParaRPr lang="en-US" altLang="ko-KR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/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첫 번째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명소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카테고리입니다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 "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해운대 해수욕장에서 볼 만한 것은 무엇인가요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?"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라는 질문에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"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넓은 백사장과 해안 산책로가 대표적이며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주변에 </a:t>
            </a:r>
            <a:r>
              <a:rPr lang="ko-KR" altLang="en-US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동백섬과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r>
              <a:rPr lang="ko-KR" altLang="en-US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더베이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지역 등 함께 둘러볼 명소가 있습니다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"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라고 답합니다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출처는 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Visit Busan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공식 </a:t>
            </a:r>
            <a:r>
              <a:rPr lang="ko-KR" altLang="en-US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관광포털입니다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fontAlgn="base"/>
            <a:endParaRPr lang="en-US" altLang="ko-KR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/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두 번째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교통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입니다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 "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부산 지하철 어른 요금은 얼마인가요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?"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라는 질문에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"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교통카드 기준 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구간 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1,600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원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2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구간 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1,800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원이며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요금은 바뀔 수 있으니 공식 안내에서 확인하세요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"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라고 답합니다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 </a:t>
            </a:r>
          </a:p>
          <a:p>
            <a:pPr fontAlgn="base"/>
            <a:endParaRPr lang="en-US" altLang="ko-KR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/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가격처럼 변동될 수 있는 정보는 이렇게 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"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공식 안내에서 확인하라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"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는 안내를 함께 넣었습니다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fontAlgn="base"/>
            <a:endParaRPr lang="en-US" altLang="ko-KR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/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세 번째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음식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입니다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 "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해운대에서 유명한 대표 음식은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?"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이라는 질문에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"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밀면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복국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씨앗호떡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조개구이 등이 유명하다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"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고 답합니다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fontAlgn="base"/>
            <a:endParaRPr lang="en-US" altLang="ko-KR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/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보시는 것처럼 답변은 핵심을 먼저 말하고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필요한 주의사항을 덧붙이는 구조입니다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/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데이터를 완성했다고 끝이 아니라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어떻게 지키고 어떻게 쓰느냐가 중요합니다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fontAlgn="base"/>
            <a:endParaRPr lang="en-US" altLang="ko-KR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/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먼저 저희가 </a:t>
            </a:r>
            <a:r>
              <a:rPr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확보한 품질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입니다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목표 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1,000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건을 전건 구축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검수 완료했고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출처명과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r>
              <a:rPr lang="ko-KR" altLang="en-US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확인일을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모두 기록했으며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안전 상태는 전건 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pass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를 확인했습니다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그리고 교차 검수와 사람의 최종 확인까지 마쳤습니다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fontAlgn="base"/>
            <a:endParaRPr lang="en-US" altLang="ko-KR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/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다음은 </a:t>
            </a:r>
            <a:r>
              <a:rPr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책임 있는 사용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입니다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 데이터는 교육용 일반 안내로 활용하는 것을 전제로 합니다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 </a:t>
            </a:r>
          </a:p>
          <a:p>
            <a:pPr fontAlgn="base"/>
            <a:endParaRPr lang="en-US" altLang="ko-KR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/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최신 공식 정보와 함께 확인하며 쓰고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실시간 일정이나 가격은 공식 채널을 참고해야 합니다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 </a:t>
            </a:r>
          </a:p>
          <a:p>
            <a:pPr fontAlgn="base"/>
            <a:endParaRPr lang="en-US" altLang="ko-KR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/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그리고 개인을 식별할 수 있는 정보는 처음부터 포함하지 않았습니다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 </a:t>
            </a:r>
          </a:p>
          <a:p>
            <a:pPr fontAlgn="base"/>
            <a:endParaRPr lang="en-US" altLang="ko-KR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/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잘 만든 데이터일수록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어떻게 써야 하는지를 함께 밝히는 것이 저희의 책임이라고 생각했습니다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/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정리하겠습니다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저희 팀 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B.L.U.E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는 </a:t>
            </a:r>
            <a:r>
              <a:rPr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목표 </a:t>
            </a:r>
            <a:r>
              <a:rPr lang="en-US" altLang="ko-KR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1,000</a:t>
            </a:r>
            <a:r>
              <a:rPr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건 데이터셋을 완성했습니다</a:t>
            </a:r>
            <a:r>
              <a:rPr lang="en-US" altLang="ko-KR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fontAlgn="base"/>
            <a:endParaRPr lang="ko-KR" altLang="en-US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/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세 문장으로 요약하면 이렇습니다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여섯 개 의도 라벨로 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1,000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건을 균형 있게 </a:t>
            </a:r>
            <a:r>
              <a:rPr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구축 완료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했고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출처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안전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검수를 모두 기록해 </a:t>
            </a:r>
            <a:r>
              <a:rPr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품질을 확보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했으며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부산 관광 안내 학습 데이터로 </a:t>
            </a:r>
            <a:r>
              <a:rPr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바로 활용할 수 있도록 준비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했습니다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fontAlgn="base"/>
            <a:endParaRPr lang="en-US" altLang="ko-KR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/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숫자로는 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1,000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건 구축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파일 합치기 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5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회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품질 검사 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5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회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확인 출처 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186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개입니다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fontAlgn="base"/>
            <a:endParaRPr lang="en-US" altLang="ko-KR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/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단순히 양을 채운 것이 아니라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출처와 안전과 검수 기록을 함께 남긴 데이터를 만들었다는 점을 다시 한번 </a:t>
            </a:r>
            <a:r>
              <a:rPr lang="ko-KR" altLang="en-US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강조드립니다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 </a:t>
            </a:r>
            <a:r>
              <a:rPr lang="ko-KR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이상으로 발표를 마치겠습니다</a:t>
            </a:r>
            <a:r>
              <a:rPr lang="en-US" altLang="ko-KR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 </a:t>
            </a:r>
            <a:r>
              <a:rPr lang="ko-KR" alt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감사합니다</a:t>
            </a:r>
            <a:r>
              <a:rPr lang="en-US" altLang="ko-KR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21295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5074920"/>
            <a:ext cx="12191695" cy="1783080"/>
          </a:xfrm>
          <a:prstGeom prst="rect">
            <a:avLst/>
          </a:prstGeom>
          <a:solidFill>
            <a:srgbClr val="065A82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3" name="Shape 1"/>
          <p:cNvSpPr/>
          <p:nvPr/>
        </p:nvSpPr>
        <p:spPr>
          <a:xfrm>
            <a:off x="0" y="5715000"/>
            <a:ext cx="12191695" cy="1143000"/>
          </a:xfrm>
          <a:prstGeom prst="rect">
            <a:avLst/>
          </a:prstGeom>
          <a:solidFill>
            <a:srgbClr val="1C7293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4" name="Shape 2"/>
          <p:cNvSpPr/>
          <p:nvPr/>
        </p:nvSpPr>
        <p:spPr>
          <a:xfrm>
            <a:off x="0" y="6355080"/>
            <a:ext cx="12191695" cy="502920"/>
          </a:xfrm>
          <a:prstGeom prst="rect">
            <a:avLst/>
          </a:prstGeom>
          <a:solidFill>
            <a:srgbClr val="94A6C0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5" name="Text 3"/>
          <p:cNvSpPr/>
          <p:nvPr/>
        </p:nvSpPr>
        <p:spPr>
          <a:xfrm>
            <a:off x="822960" y="1005840"/>
            <a:ext cx="100584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kern="0" spc="300" dirty="0">
                <a:solidFill>
                  <a:srgbClr val="E9C46A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B.L.U.E  ·  K-컬처 데이터 구축 프로젝트</a:t>
            </a:r>
            <a:endParaRPr lang="en-US" sz="15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6" name="Text 4"/>
          <p:cNvSpPr/>
          <p:nvPr/>
        </p:nvSpPr>
        <p:spPr>
          <a:xfrm>
            <a:off x="822960" y="1508760"/>
            <a:ext cx="10515600" cy="1920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02000"/>
              </a:lnSpc>
              <a:buNone/>
            </a:pPr>
            <a:r>
              <a:rPr lang="en-US" sz="5200" b="1" dirty="0">
                <a:solidFill>
                  <a:srgbClr val="FFFFFF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외국인 여행객을 위한</a:t>
            </a:r>
            <a:endParaRPr lang="en-US" sz="52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  <a:p>
            <a:pPr marL="0" indent="0">
              <a:lnSpc>
                <a:spcPct val="102000"/>
              </a:lnSpc>
              <a:buNone/>
            </a:pPr>
            <a:r>
              <a:rPr lang="en-US" sz="5200" b="1" dirty="0">
                <a:solidFill>
                  <a:srgbClr val="FFFFFF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부산 해변 관광 가이드</a:t>
            </a:r>
            <a:endParaRPr lang="en-US" sz="52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7" name="Text 5"/>
          <p:cNvSpPr/>
          <p:nvPr/>
        </p:nvSpPr>
        <p:spPr>
          <a:xfrm>
            <a:off x="822960" y="3518570"/>
            <a:ext cx="105156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700" dirty="0">
                <a:solidFill>
                  <a:srgbClr val="CADCFC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숙소 · 교통 · 명소 · 음식 · 쇼핑 · 안전을 담은 한국어 질문–답변 데이터셋 1,000건</a:t>
            </a:r>
            <a:endParaRPr lang="en-US" sz="17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8" name="Text 6"/>
          <p:cNvSpPr/>
          <p:nvPr/>
        </p:nvSpPr>
        <p:spPr>
          <a:xfrm>
            <a:off x="822960" y="4160520"/>
            <a:ext cx="32918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400" b="1" dirty="0">
                <a:solidFill>
                  <a:srgbClr val="E9C46A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1,000건</a:t>
            </a:r>
            <a:endParaRPr lang="en-US" sz="34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9" name="Text 7"/>
          <p:cNvSpPr/>
          <p:nvPr/>
        </p:nvSpPr>
        <p:spPr>
          <a:xfrm>
            <a:off x="822960" y="4736592"/>
            <a:ext cx="32918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CADCFC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구축 목표 100% 달성</a:t>
            </a:r>
            <a:endParaRPr lang="en-US" sz="125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10" name="Text 8"/>
          <p:cNvSpPr/>
          <p:nvPr/>
        </p:nvSpPr>
        <p:spPr>
          <a:xfrm>
            <a:off x="4389120" y="4160520"/>
            <a:ext cx="32918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400" b="1" dirty="0">
                <a:solidFill>
                  <a:srgbClr val="E9C46A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6개</a:t>
            </a:r>
            <a:endParaRPr lang="en-US" sz="34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11" name="Text 9"/>
          <p:cNvSpPr/>
          <p:nvPr/>
        </p:nvSpPr>
        <p:spPr>
          <a:xfrm>
            <a:off x="4389120" y="4736592"/>
            <a:ext cx="32918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CADCFC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의도 라벨 균형 구성</a:t>
            </a:r>
            <a:endParaRPr lang="en-US" sz="125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12" name="Text 10"/>
          <p:cNvSpPr/>
          <p:nvPr/>
        </p:nvSpPr>
        <p:spPr>
          <a:xfrm>
            <a:off x="7955280" y="4160520"/>
            <a:ext cx="32918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400" b="1" dirty="0">
                <a:solidFill>
                  <a:srgbClr val="E9C46A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186개</a:t>
            </a:r>
            <a:endParaRPr lang="en-US" sz="34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13" name="Text 11"/>
          <p:cNvSpPr/>
          <p:nvPr/>
        </p:nvSpPr>
        <p:spPr>
          <a:xfrm>
            <a:off x="7955280" y="4736592"/>
            <a:ext cx="32918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CADCFC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확인된 출처</a:t>
            </a:r>
            <a:endParaRPr lang="en-US" sz="125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14" name="Shape 12"/>
          <p:cNvSpPr/>
          <p:nvPr/>
        </p:nvSpPr>
        <p:spPr>
          <a:xfrm>
            <a:off x="10744200" y="960120"/>
            <a:ext cx="868680" cy="868680"/>
          </a:xfrm>
          <a:prstGeom prst="ellipse">
            <a:avLst/>
          </a:prstGeom>
          <a:solidFill>
            <a:srgbClr val="065A82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pic>
        <p:nvPicPr>
          <p:cNvPr id="1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70057" y="1185977"/>
            <a:ext cx="416966" cy="416966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7315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300" dirty="0">
                <a:solidFill>
                  <a:srgbClr val="1C7293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WHY · 문제와 필요성</a:t>
            </a:r>
            <a:endParaRPr lang="en-US" sz="13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3" name="Text 1"/>
          <p:cNvSpPr/>
          <p:nvPr/>
        </p:nvSpPr>
        <p:spPr>
          <a:xfrm>
            <a:off x="640080" y="749808"/>
            <a:ext cx="1088136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300" b="1" dirty="0">
                <a:solidFill>
                  <a:srgbClr val="1B2A3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부산을 처음 </a:t>
            </a:r>
            <a:r>
              <a:rPr lang="en-US" sz="3300" b="1" dirty="0" err="1">
                <a:solidFill>
                  <a:srgbClr val="1B2A3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찾는</a:t>
            </a:r>
            <a:r>
              <a:rPr lang="en-US" sz="3300" b="1" dirty="0">
                <a:solidFill>
                  <a:srgbClr val="1B2A3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 </a:t>
            </a:r>
            <a:r>
              <a:rPr lang="en-US" sz="3300" b="1" dirty="0" err="1">
                <a:solidFill>
                  <a:srgbClr val="1B2A3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외국인</a:t>
            </a:r>
            <a:r>
              <a:rPr lang="ko-KR" altLang="en-US" sz="3300" b="1" dirty="0">
                <a:solidFill>
                  <a:srgbClr val="1B2A3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을 위한 정보 제공</a:t>
            </a:r>
            <a:endParaRPr lang="en-US" sz="33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4" name="Shape 2"/>
          <p:cNvSpPr/>
          <p:nvPr/>
        </p:nvSpPr>
        <p:spPr>
          <a:xfrm>
            <a:off x="640080" y="1920240"/>
            <a:ext cx="5577840" cy="4206240"/>
          </a:xfrm>
          <a:prstGeom prst="roundRect">
            <a:avLst>
              <a:gd name="adj" fmla="val 2609"/>
            </a:avLst>
          </a:prstGeom>
          <a:solidFill>
            <a:srgbClr val="065A82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5" name="Shape 3"/>
          <p:cNvSpPr/>
          <p:nvPr/>
        </p:nvSpPr>
        <p:spPr>
          <a:xfrm>
            <a:off x="960120" y="2286000"/>
            <a:ext cx="822960" cy="822960"/>
          </a:xfrm>
          <a:prstGeom prst="ellipse">
            <a:avLst/>
          </a:prstGeom>
          <a:solidFill>
            <a:srgbClr val="1C7293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4090" y="2499970"/>
            <a:ext cx="395021" cy="395021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1965960" y="2377440"/>
            <a:ext cx="41148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FFFFFF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프로젝트 목적</a:t>
            </a:r>
            <a:endParaRPr lang="en-US" sz="20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8" name="Text 5"/>
          <p:cNvSpPr/>
          <p:nvPr/>
        </p:nvSpPr>
        <p:spPr>
          <a:xfrm>
            <a:off x="960120" y="3108960"/>
            <a:ext cx="4937760" cy="1463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5000"/>
              </a:lnSpc>
              <a:buNone/>
            </a:pPr>
            <a:r>
              <a:rPr lang="en-US" sz="1500" dirty="0">
                <a:solidFill>
                  <a:srgbClr val="EAF2F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부산에 처음 온 외국인 여행객을 위한 해변 관광 가이드로, 숙소·교통·명소·음식 등 여행에 꼭 필요한 정보를 쉬운 질문–답변 형태로 소개하고 알리는 것을 목표로 합니다.</a:t>
            </a:r>
            <a:endParaRPr lang="en-US" sz="15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9" name="Text 6"/>
          <p:cNvSpPr/>
          <p:nvPr/>
        </p:nvSpPr>
        <p:spPr>
          <a:xfrm>
            <a:off x="960120" y="4892040"/>
            <a:ext cx="493776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400" b="1" i="1" dirty="0">
                <a:solidFill>
                  <a:srgbClr val="E9C46A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"데이터 수만 늘리는 것이 아니라, 출처·권리·안전·검수 기록을 함께 남깁니다."</a:t>
            </a:r>
            <a:endParaRPr lang="en-US" sz="14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10" name="Shape 7"/>
          <p:cNvSpPr/>
          <p:nvPr/>
        </p:nvSpPr>
        <p:spPr>
          <a:xfrm>
            <a:off x="6446520" y="1920240"/>
            <a:ext cx="5074920" cy="1234440"/>
          </a:xfrm>
          <a:prstGeom prst="roundRect">
            <a:avLst>
              <a:gd name="adj" fmla="val 7407"/>
            </a:avLst>
          </a:prstGeom>
          <a:solidFill>
            <a:srgbClr val="E7EDF1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11" name="Shape 8"/>
          <p:cNvSpPr/>
          <p:nvPr/>
        </p:nvSpPr>
        <p:spPr>
          <a:xfrm>
            <a:off x="6675120" y="2176272"/>
            <a:ext cx="731520" cy="731520"/>
          </a:xfrm>
          <a:prstGeom prst="ellipse">
            <a:avLst/>
          </a:prstGeom>
          <a:solidFill>
            <a:srgbClr val="065A82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pic>
        <p:nvPicPr>
          <p:cNvPr id="12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65315" y="2366467"/>
            <a:ext cx="351130" cy="351130"/>
          </a:xfrm>
          <a:prstGeom prst="rect">
            <a:avLst/>
          </a:prstGeom>
        </p:spPr>
      </p:pic>
      <p:sp>
        <p:nvSpPr>
          <p:cNvPr id="13" name="Text 9"/>
          <p:cNvSpPr/>
          <p:nvPr/>
        </p:nvSpPr>
        <p:spPr>
          <a:xfrm>
            <a:off x="7589520" y="2066544"/>
            <a:ext cx="3794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B2A3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흩어진 정보</a:t>
            </a:r>
            <a:endParaRPr lang="en-US" sz="16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14" name="Text 10"/>
          <p:cNvSpPr/>
          <p:nvPr/>
        </p:nvSpPr>
        <p:spPr>
          <a:xfrm>
            <a:off x="7589520" y="2432304"/>
            <a:ext cx="379476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250" dirty="0">
                <a:solidFill>
                  <a:srgbClr val="5C6B7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공식·비공식 정보가 여러 곳에 흩어져 있어 처음 온 여행객이 신뢰할 출처를 고르기 어렵습니다.</a:t>
            </a:r>
            <a:endParaRPr lang="en-US" sz="125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15" name="Shape 11"/>
          <p:cNvSpPr/>
          <p:nvPr/>
        </p:nvSpPr>
        <p:spPr>
          <a:xfrm>
            <a:off x="6446520" y="3337560"/>
            <a:ext cx="5074920" cy="1234440"/>
          </a:xfrm>
          <a:prstGeom prst="roundRect">
            <a:avLst>
              <a:gd name="adj" fmla="val 7407"/>
            </a:avLst>
          </a:prstGeom>
          <a:solidFill>
            <a:srgbClr val="E7EDF1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16" name="Shape 12"/>
          <p:cNvSpPr/>
          <p:nvPr/>
        </p:nvSpPr>
        <p:spPr>
          <a:xfrm>
            <a:off x="6675120" y="3593592"/>
            <a:ext cx="731520" cy="731520"/>
          </a:xfrm>
          <a:prstGeom prst="ellipse">
            <a:avLst/>
          </a:prstGeom>
          <a:solidFill>
            <a:srgbClr val="065A82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pic>
        <p:nvPicPr>
          <p:cNvPr id="1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65315" y="3783787"/>
            <a:ext cx="351130" cy="351130"/>
          </a:xfrm>
          <a:prstGeom prst="rect">
            <a:avLst/>
          </a:prstGeom>
        </p:spPr>
      </p:pic>
      <p:sp>
        <p:nvSpPr>
          <p:cNvPr id="18" name="Text 13"/>
          <p:cNvSpPr/>
          <p:nvPr/>
        </p:nvSpPr>
        <p:spPr>
          <a:xfrm>
            <a:off x="7589520" y="3483864"/>
            <a:ext cx="3794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B2A3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출처·권리 불명확</a:t>
            </a:r>
            <a:endParaRPr lang="en-US" sz="16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19" name="Text 14"/>
          <p:cNvSpPr/>
          <p:nvPr/>
        </p:nvSpPr>
        <p:spPr>
          <a:xfrm>
            <a:off x="7589520" y="3849624"/>
            <a:ext cx="379476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250" dirty="0">
                <a:solidFill>
                  <a:srgbClr val="5C6B7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인터넷에 떠도는 안내는 출처와 사용 권리가 불분명해 학습 데이터로 그대로 쓰기 어렵습니다.</a:t>
            </a:r>
            <a:endParaRPr lang="en-US" sz="125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20" name="Shape 15"/>
          <p:cNvSpPr/>
          <p:nvPr/>
        </p:nvSpPr>
        <p:spPr>
          <a:xfrm>
            <a:off x="6446520" y="4754880"/>
            <a:ext cx="5074920" cy="1234440"/>
          </a:xfrm>
          <a:prstGeom prst="roundRect">
            <a:avLst>
              <a:gd name="adj" fmla="val 7407"/>
            </a:avLst>
          </a:prstGeom>
          <a:solidFill>
            <a:srgbClr val="E7EDF1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21" name="Shape 16"/>
          <p:cNvSpPr/>
          <p:nvPr/>
        </p:nvSpPr>
        <p:spPr>
          <a:xfrm>
            <a:off x="6675120" y="5010912"/>
            <a:ext cx="731520" cy="731520"/>
          </a:xfrm>
          <a:prstGeom prst="ellipse">
            <a:avLst/>
          </a:prstGeom>
          <a:solidFill>
            <a:srgbClr val="065A82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pic>
        <p:nvPicPr>
          <p:cNvPr id="22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65315" y="5201107"/>
            <a:ext cx="351130" cy="351130"/>
          </a:xfrm>
          <a:prstGeom prst="rect">
            <a:avLst/>
          </a:prstGeom>
        </p:spPr>
      </p:pic>
      <p:sp>
        <p:nvSpPr>
          <p:cNvPr id="23" name="Text 17"/>
          <p:cNvSpPr/>
          <p:nvPr/>
        </p:nvSpPr>
        <p:spPr>
          <a:xfrm>
            <a:off x="7589520" y="4901184"/>
            <a:ext cx="3794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B2A3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안전·에티켓 공백</a:t>
            </a:r>
            <a:endParaRPr lang="en-US" sz="16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24" name="Text 18"/>
          <p:cNvSpPr/>
          <p:nvPr/>
        </p:nvSpPr>
        <p:spPr>
          <a:xfrm>
            <a:off x="7589520" y="5266944"/>
            <a:ext cx="379476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250" dirty="0">
                <a:solidFill>
                  <a:srgbClr val="5C6B7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해변 안전 규칙과 현지 에티켓처럼 여행객이 꼭 알아야 할 내용이 빠지기 쉽습니다.</a:t>
            </a:r>
            <a:endParaRPr lang="en-US" sz="125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7315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300" dirty="0">
                <a:solidFill>
                  <a:srgbClr val="1C729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WHO · 대상 이용자와 범위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640080" y="899104"/>
            <a:ext cx="1088136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000" b="1" dirty="0" err="1">
                <a:solidFill>
                  <a:srgbClr val="1B2A3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질문</a:t>
            </a:r>
            <a:r>
              <a:rPr lang="en-US" sz="3000" b="1" dirty="0">
                <a:solidFill>
                  <a:srgbClr val="1B2A3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 난이도와 </a:t>
            </a:r>
            <a:r>
              <a:rPr lang="en-US" sz="3000" b="1" dirty="0" err="1">
                <a:solidFill>
                  <a:srgbClr val="1B2A3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설명</a:t>
            </a:r>
            <a:r>
              <a:rPr lang="en-US" sz="3000" b="1" dirty="0">
                <a:solidFill>
                  <a:srgbClr val="1B2A3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 </a:t>
            </a:r>
            <a:r>
              <a:rPr lang="en-US" sz="3000" b="1" dirty="0" err="1">
                <a:solidFill>
                  <a:srgbClr val="1B2A3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범위</a:t>
            </a:r>
            <a:r>
              <a:rPr lang="ko-KR" altLang="en-US" sz="3000" b="1" dirty="0">
                <a:solidFill>
                  <a:srgbClr val="1B2A3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의 일관성 유지</a:t>
            </a:r>
            <a:endParaRPr lang="en-US" sz="30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4" name="Shape 2"/>
          <p:cNvSpPr/>
          <p:nvPr/>
        </p:nvSpPr>
        <p:spPr>
          <a:xfrm>
            <a:off x="640080" y="1965960"/>
            <a:ext cx="4572000" cy="4114800"/>
          </a:xfrm>
          <a:prstGeom prst="roundRect">
            <a:avLst>
              <a:gd name="adj" fmla="val 2667"/>
            </a:avLst>
          </a:prstGeom>
          <a:solidFill>
            <a:srgbClr val="1C7293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5" name="Shape 3"/>
          <p:cNvSpPr/>
          <p:nvPr/>
        </p:nvSpPr>
        <p:spPr>
          <a:xfrm>
            <a:off x="960120" y="2286000"/>
            <a:ext cx="914400" cy="914400"/>
          </a:xfrm>
          <a:prstGeom prst="ellipse">
            <a:avLst/>
          </a:prstGeom>
          <a:solidFill>
            <a:srgbClr val="065A82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7864" y="2523744"/>
            <a:ext cx="438912" cy="438912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960120" y="3337560"/>
            <a:ext cx="39319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kern="0" spc="200" dirty="0">
                <a:solidFill>
                  <a:srgbClr val="D6EAF0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대상 이용자</a:t>
            </a:r>
            <a:endParaRPr lang="en-US" sz="13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8" name="Text 5"/>
          <p:cNvSpPr/>
          <p:nvPr/>
        </p:nvSpPr>
        <p:spPr>
          <a:xfrm>
            <a:off x="960120" y="3657600"/>
            <a:ext cx="3931920" cy="11887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05000"/>
              </a:lnSpc>
              <a:buNone/>
            </a:pPr>
            <a:r>
              <a:rPr lang="en-US" sz="2600" b="1" dirty="0">
                <a:solidFill>
                  <a:srgbClr val="FFFFFF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부산에 처음 온</a:t>
            </a:r>
            <a:endParaRPr lang="en-US" sz="26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  <a:p>
            <a:pPr marL="0" indent="0">
              <a:lnSpc>
                <a:spcPct val="105000"/>
              </a:lnSpc>
              <a:buNone/>
            </a:pPr>
            <a:r>
              <a:rPr lang="en-US" sz="2600" b="1" dirty="0">
                <a:solidFill>
                  <a:srgbClr val="FFFFFF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외국인 여행객</a:t>
            </a:r>
            <a:endParaRPr lang="en-US" sz="26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9" name="Text 6"/>
          <p:cNvSpPr/>
          <p:nvPr/>
        </p:nvSpPr>
        <p:spPr>
          <a:xfrm>
            <a:off x="960120" y="4892040"/>
            <a:ext cx="393192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35000"/>
              </a:lnSpc>
              <a:buNone/>
            </a:pPr>
            <a:r>
              <a:rPr lang="en-US" sz="1400" b="1" dirty="0">
                <a:solidFill>
                  <a:srgbClr val="E9C46A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언어·지역   </a:t>
            </a:r>
            <a:r>
              <a:rPr lang="en-US" sz="1400" dirty="0">
                <a:solidFill>
                  <a:srgbClr val="EAF2F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ko-KR / en-US
</a:t>
            </a:r>
            <a:r>
              <a:rPr lang="en-US" sz="1400" b="1" dirty="0">
                <a:solidFill>
                  <a:srgbClr val="E9C46A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중점 분야   </a:t>
            </a:r>
            <a:r>
              <a:rPr lang="en-US" sz="1400" dirty="0">
                <a:solidFill>
                  <a:srgbClr val="EAF2F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음식 · 관광 · 전통문화</a:t>
            </a:r>
            <a:endParaRPr lang="en-US" sz="14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10" name="Shape 7"/>
          <p:cNvSpPr/>
          <p:nvPr/>
        </p:nvSpPr>
        <p:spPr>
          <a:xfrm>
            <a:off x="5532120" y="1965960"/>
            <a:ext cx="2971800" cy="4114800"/>
          </a:xfrm>
          <a:prstGeom prst="roundRect">
            <a:avLst>
              <a:gd name="adj" fmla="val 3077"/>
            </a:avLst>
          </a:prstGeom>
          <a:solidFill>
            <a:srgbClr val="E7EDF1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11" name="Shape 8"/>
          <p:cNvSpPr/>
          <p:nvPr/>
        </p:nvSpPr>
        <p:spPr>
          <a:xfrm>
            <a:off x="5806440" y="2240280"/>
            <a:ext cx="685800" cy="685800"/>
          </a:xfrm>
          <a:prstGeom prst="ellipse">
            <a:avLst/>
          </a:prstGeom>
          <a:solidFill>
            <a:srgbClr val="2A9D8F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pic>
        <p:nvPicPr>
          <p:cNvPr id="12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84748" y="2418588"/>
            <a:ext cx="329184" cy="329184"/>
          </a:xfrm>
          <a:prstGeom prst="rect">
            <a:avLst/>
          </a:prstGeom>
        </p:spPr>
      </p:pic>
      <p:sp>
        <p:nvSpPr>
          <p:cNvPr id="13" name="Text 9"/>
          <p:cNvSpPr/>
          <p:nvPr/>
        </p:nvSpPr>
        <p:spPr>
          <a:xfrm>
            <a:off x="6583680" y="2331720"/>
            <a:ext cx="18288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B2A3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다루는 범위</a:t>
            </a:r>
            <a:endParaRPr lang="en-US" sz="16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14" name="Text 10"/>
          <p:cNvSpPr/>
          <p:nvPr/>
        </p:nvSpPr>
        <p:spPr>
          <a:xfrm>
            <a:off x="5788152" y="3063240"/>
            <a:ext cx="2514600" cy="2834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177800" indent="-177800">
              <a:lnSpc>
                <a:spcPct val="110000"/>
              </a:lnSpc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5C6B7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K-컬처를 처음 접하는 학습자용 질문·답변</a:t>
            </a:r>
            <a:endParaRPr lang="en-US" sz="125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  <a:p>
            <a:pPr marL="177800" indent="-177800">
              <a:lnSpc>
                <a:spcPct val="110000"/>
              </a:lnSpc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5C6B7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수업용으로 한정한 관광 안내 범위</a:t>
            </a:r>
            <a:endParaRPr lang="en-US" sz="125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  <a:p>
            <a:pPr marL="177800" indent="-177800">
              <a:lnSpc>
                <a:spcPct val="110000"/>
              </a:lnSpc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5C6B7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출처·권리·안전을 명시한 데이터</a:t>
            </a:r>
            <a:endParaRPr lang="en-US" sz="125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15" name="Shape 11"/>
          <p:cNvSpPr/>
          <p:nvPr/>
        </p:nvSpPr>
        <p:spPr>
          <a:xfrm>
            <a:off x="8595360" y="1965960"/>
            <a:ext cx="2971800" cy="4114800"/>
          </a:xfrm>
          <a:prstGeom prst="roundRect">
            <a:avLst>
              <a:gd name="adj" fmla="val 3077"/>
            </a:avLst>
          </a:prstGeom>
          <a:solidFill>
            <a:srgbClr val="E7EDF1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16" name="Shape 12"/>
          <p:cNvSpPr/>
          <p:nvPr/>
        </p:nvSpPr>
        <p:spPr>
          <a:xfrm>
            <a:off x="8869680" y="2240280"/>
            <a:ext cx="685800" cy="685800"/>
          </a:xfrm>
          <a:prstGeom prst="ellipse">
            <a:avLst/>
          </a:prstGeom>
          <a:solidFill>
            <a:srgbClr val="E9C46A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pic>
        <p:nvPicPr>
          <p:cNvPr id="1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47988" y="2418588"/>
            <a:ext cx="329184" cy="329184"/>
          </a:xfrm>
          <a:prstGeom prst="rect">
            <a:avLst/>
          </a:prstGeom>
        </p:spPr>
      </p:pic>
      <p:sp>
        <p:nvSpPr>
          <p:cNvPr id="18" name="Text 13"/>
          <p:cNvSpPr/>
          <p:nvPr/>
        </p:nvSpPr>
        <p:spPr>
          <a:xfrm>
            <a:off x="9646920" y="2331720"/>
            <a:ext cx="18288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B2A3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제외 범위</a:t>
            </a:r>
            <a:endParaRPr lang="en-US" sz="16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19" name="Text 14"/>
          <p:cNvSpPr/>
          <p:nvPr/>
        </p:nvSpPr>
        <p:spPr>
          <a:xfrm>
            <a:off x="8851392" y="3063240"/>
            <a:ext cx="2514600" cy="2834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177800" indent="-177800">
              <a:lnSpc>
                <a:spcPct val="110000"/>
              </a:lnSpc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5C6B7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실시간 일정·가격·재고 정보</a:t>
            </a:r>
            <a:endParaRPr lang="en-US" sz="125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  <a:p>
            <a:pPr marL="177800" indent="-177800">
              <a:lnSpc>
                <a:spcPct val="110000"/>
              </a:lnSpc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5C6B7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법률·의료·투자 등 전문 판단</a:t>
            </a:r>
            <a:endParaRPr lang="en-US" sz="125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  <a:p>
            <a:pPr marL="177800" indent="-177800">
              <a:lnSpc>
                <a:spcPct val="110000"/>
              </a:lnSpc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5C6B7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특정 개인을 식별할 수 있는 정보</a:t>
            </a:r>
            <a:endParaRPr lang="en-US" sz="125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7315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300" dirty="0">
                <a:solidFill>
                  <a:srgbClr val="1C7293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SCHEMA · 데이터 구성</a:t>
            </a:r>
            <a:endParaRPr lang="en-US" sz="13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3" name="Text 1"/>
          <p:cNvSpPr/>
          <p:nvPr/>
        </p:nvSpPr>
        <p:spPr>
          <a:xfrm>
            <a:off x="640080" y="923544"/>
            <a:ext cx="11004524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000" b="1" dirty="0" err="1">
                <a:solidFill>
                  <a:srgbClr val="1B2A3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출처</a:t>
            </a:r>
            <a:r>
              <a:rPr lang="ko-KR" altLang="en-US" sz="3000" b="1" dirty="0">
                <a:solidFill>
                  <a:srgbClr val="1B2A3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와 </a:t>
            </a:r>
            <a:r>
              <a:rPr lang="en-US" sz="3000" b="1" dirty="0" err="1">
                <a:solidFill>
                  <a:srgbClr val="1B2A3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권리</a:t>
            </a:r>
            <a:r>
              <a:rPr lang="en-US" sz="3000" b="1" dirty="0">
                <a:solidFill>
                  <a:srgbClr val="1B2A3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, </a:t>
            </a:r>
            <a:r>
              <a:rPr lang="en-US" sz="3000" b="1" dirty="0" err="1">
                <a:solidFill>
                  <a:srgbClr val="1B2A3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안전</a:t>
            </a:r>
            <a:r>
              <a:rPr lang="en-US" sz="3000" b="1" dirty="0">
                <a:solidFill>
                  <a:srgbClr val="1B2A3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 </a:t>
            </a:r>
            <a:r>
              <a:rPr lang="ko-KR" altLang="en-US" sz="3000" b="1" dirty="0">
                <a:solidFill>
                  <a:srgbClr val="1B2A3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및 </a:t>
            </a:r>
            <a:r>
              <a:rPr lang="en-US" sz="3000" b="1" dirty="0" err="1">
                <a:solidFill>
                  <a:srgbClr val="1B2A3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검수</a:t>
            </a:r>
            <a:r>
              <a:rPr lang="en-US" sz="3000" b="1" dirty="0">
                <a:solidFill>
                  <a:srgbClr val="1B2A3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 </a:t>
            </a:r>
            <a:r>
              <a:rPr lang="en-US" sz="3000" b="1" dirty="0" err="1">
                <a:solidFill>
                  <a:srgbClr val="1B2A3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기록</a:t>
            </a:r>
            <a:r>
              <a:rPr lang="en-US" sz="3000" b="1" dirty="0">
                <a:solidFill>
                  <a:srgbClr val="1B2A3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 </a:t>
            </a:r>
            <a:r>
              <a:rPr lang="ko-KR" altLang="en-US" sz="3000" b="1" dirty="0">
                <a:solidFill>
                  <a:srgbClr val="1B2A3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작성</a:t>
            </a:r>
            <a:endParaRPr lang="en-US" sz="30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4" name="Shape 2"/>
          <p:cNvSpPr/>
          <p:nvPr/>
        </p:nvSpPr>
        <p:spPr>
          <a:xfrm>
            <a:off x="640080" y="1965960"/>
            <a:ext cx="1600200" cy="502920"/>
          </a:xfrm>
          <a:prstGeom prst="roundRect">
            <a:avLst>
              <a:gd name="adj" fmla="val 49091"/>
            </a:avLst>
          </a:prstGeom>
          <a:solidFill>
            <a:srgbClr val="065A82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5" name="Text 3"/>
          <p:cNvSpPr/>
          <p:nvPr/>
        </p:nvSpPr>
        <p:spPr>
          <a:xfrm>
            <a:off x="640080" y="1965960"/>
            <a:ext cx="16002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데이터 ID</a:t>
            </a:r>
            <a:endParaRPr lang="en-US" sz="13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6" name="Shape 4"/>
          <p:cNvSpPr/>
          <p:nvPr/>
        </p:nvSpPr>
        <p:spPr>
          <a:xfrm>
            <a:off x="2423160" y="1965960"/>
            <a:ext cx="1417320" cy="502920"/>
          </a:xfrm>
          <a:prstGeom prst="roundRect">
            <a:avLst>
              <a:gd name="adj" fmla="val 49091"/>
            </a:avLst>
          </a:prstGeom>
          <a:solidFill>
            <a:srgbClr val="065A82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7" name="Text 5"/>
          <p:cNvSpPr/>
          <p:nvPr/>
        </p:nvSpPr>
        <p:spPr>
          <a:xfrm>
            <a:off x="2423160" y="1965960"/>
            <a:ext cx="14173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의도 라벨</a:t>
            </a:r>
            <a:endParaRPr lang="en-US" sz="13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8" name="Shape 6"/>
          <p:cNvSpPr/>
          <p:nvPr/>
        </p:nvSpPr>
        <p:spPr>
          <a:xfrm>
            <a:off x="4023360" y="1965960"/>
            <a:ext cx="868680" cy="502920"/>
          </a:xfrm>
          <a:prstGeom prst="roundRect">
            <a:avLst>
              <a:gd name="adj" fmla="val 49091"/>
            </a:avLst>
          </a:prstGeom>
          <a:solidFill>
            <a:srgbClr val="065A82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9" name="Text 7"/>
          <p:cNvSpPr/>
          <p:nvPr/>
        </p:nvSpPr>
        <p:spPr>
          <a:xfrm>
            <a:off x="4023360" y="1965960"/>
            <a:ext cx="8686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질문</a:t>
            </a:r>
            <a:endParaRPr lang="en-US" sz="13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10" name="Shape 8"/>
          <p:cNvSpPr/>
          <p:nvPr/>
        </p:nvSpPr>
        <p:spPr>
          <a:xfrm>
            <a:off x="5074920" y="1965960"/>
            <a:ext cx="868680" cy="502920"/>
          </a:xfrm>
          <a:prstGeom prst="roundRect">
            <a:avLst>
              <a:gd name="adj" fmla="val 49091"/>
            </a:avLst>
          </a:prstGeom>
          <a:solidFill>
            <a:srgbClr val="065A82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11" name="Text 9"/>
          <p:cNvSpPr/>
          <p:nvPr/>
        </p:nvSpPr>
        <p:spPr>
          <a:xfrm>
            <a:off x="5074920" y="1965960"/>
            <a:ext cx="8686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답변</a:t>
            </a:r>
            <a:endParaRPr lang="en-US" sz="13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12" name="Shape 10"/>
          <p:cNvSpPr/>
          <p:nvPr/>
        </p:nvSpPr>
        <p:spPr>
          <a:xfrm>
            <a:off x="6126480" y="1965960"/>
            <a:ext cx="1417320" cy="502920"/>
          </a:xfrm>
          <a:prstGeom prst="roundRect">
            <a:avLst>
              <a:gd name="adj" fmla="val 49091"/>
            </a:avLst>
          </a:prstGeom>
          <a:solidFill>
            <a:srgbClr val="065A82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13" name="Text 11"/>
          <p:cNvSpPr/>
          <p:nvPr/>
        </p:nvSpPr>
        <p:spPr>
          <a:xfrm>
            <a:off x="6126480" y="1965960"/>
            <a:ext cx="14173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언어·지역</a:t>
            </a:r>
            <a:endParaRPr lang="en-US" sz="13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14" name="Shape 12"/>
          <p:cNvSpPr/>
          <p:nvPr/>
        </p:nvSpPr>
        <p:spPr>
          <a:xfrm>
            <a:off x="7726680" y="1965960"/>
            <a:ext cx="868680" cy="502920"/>
          </a:xfrm>
          <a:prstGeom prst="roundRect">
            <a:avLst>
              <a:gd name="adj" fmla="val 49091"/>
            </a:avLst>
          </a:prstGeom>
          <a:solidFill>
            <a:srgbClr val="065A82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15" name="Text 13"/>
          <p:cNvSpPr/>
          <p:nvPr/>
        </p:nvSpPr>
        <p:spPr>
          <a:xfrm>
            <a:off x="7726680" y="1965960"/>
            <a:ext cx="8686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출처</a:t>
            </a:r>
            <a:endParaRPr lang="en-US" sz="13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16" name="Shape 14"/>
          <p:cNvSpPr/>
          <p:nvPr/>
        </p:nvSpPr>
        <p:spPr>
          <a:xfrm>
            <a:off x="8778240" y="1965960"/>
            <a:ext cx="868680" cy="502920"/>
          </a:xfrm>
          <a:prstGeom prst="roundRect">
            <a:avLst>
              <a:gd name="adj" fmla="val 49091"/>
            </a:avLst>
          </a:prstGeom>
          <a:solidFill>
            <a:srgbClr val="065A82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17" name="Text 15"/>
          <p:cNvSpPr/>
          <p:nvPr/>
        </p:nvSpPr>
        <p:spPr>
          <a:xfrm>
            <a:off x="8778240" y="1965960"/>
            <a:ext cx="8686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권리</a:t>
            </a:r>
            <a:endParaRPr lang="en-US" sz="13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18" name="Shape 16"/>
          <p:cNvSpPr/>
          <p:nvPr/>
        </p:nvSpPr>
        <p:spPr>
          <a:xfrm>
            <a:off x="9829800" y="1965960"/>
            <a:ext cx="868680" cy="502920"/>
          </a:xfrm>
          <a:prstGeom prst="roundRect">
            <a:avLst>
              <a:gd name="adj" fmla="val 49091"/>
            </a:avLst>
          </a:prstGeom>
          <a:solidFill>
            <a:srgbClr val="065A82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19" name="Text 17"/>
          <p:cNvSpPr/>
          <p:nvPr/>
        </p:nvSpPr>
        <p:spPr>
          <a:xfrm>
            <a:off x="9829800" y="1965960"/>
            <a:ext cx="8686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안전</a:t>
            </a:r>
            <a:endParaRPr lang="en-US" sz="13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20" name="Shape 18"/>
          <p:cNvSpPr/>
          <p:nvPr/>
        </p:nvSpPr>
        <p:spPr>
          <a:xfrm>
            <a:off x="640080" y="2624328"/>
            <a:ext cx="1417320" cy="502920"/>
          </a:xfrm>
          <a:prstGeom prst="roundRect">
            <a:avLst>
              <a:gd name="adj" fmla="val 49091"/>
            </a:avLst>
          </a:prstGeom>
          <a:solidFill>
            <a:srgbClr val="065A82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21" name="Text 19"/>
          <p:cNvSpPr/>
          <p:nvPr/>
        </p:nvSpPr>
        <p:spPr>
          <a:xfrm>
            <a:off x="640080" y="2624328"/>
            <a:ext cx="14173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검수 상태</a:t>
            </a:r>
            <a:endParaRPr lang="en-US" sz="13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22" name="Shape 20"/>
          <p:cNvSpPr/>
          <p:nvPr/>
        </p:nvSpPr>
        <p:spPr>
          <a:xfrm>
            <a:off x="2240280" y="2624328"/>
            <a:ext cx="1051560" cy="502920"/>
          </a:xfrm>
          <a:prstGeom prst="roundRect">
            <a:avLst>
              <a:gd name="adj" fmla="val 49091"/>
            </a:avLst>
          </a:prstGeom>
          <a:solidFill>
            <a:srgbClr val="065A82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23" name="Text 21"/>
          <p:cNvSpPr/>
          <p:nvPr/>
        </p:nvSpPr>
        <p:spPr>
          <a:xfrm>
            <a:off x="2240280" y="2624328"/>
            <a:ext cx="10515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담당자</a:t>
            </a:r>
            <a:endParaRPr lang="en-US" sz="13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24" name="Shape 22"/>
          <p:cNvSpPr/>
          <p:nvPr/>
        </p:nvSpPr>
        <p:spPr>
          <a:xfrm>
            <a:off x="3474720" y="2624328"/>
            <a:ext cx="1051560" cy="502920"/>
          </a:xfrm>
          <a:prstGeom prst="roundRect">
            <a:avLst>
              <a:gd name="adj" fmla="val 49091"/>
            </a:avLst>
          </a:prstGeom>
          <a:solidFill>
            <a:srgbClr val="065A82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25" name="Text 23"/>
          <p:cNvSpPr/>
          <p:nvPr/>
        </p:nvSpPr>
        <p:spPr>
          <a:xfrm>
            <a:off x="3474720" y="2624328"/>
            <a:ext cx="10515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검수자</a:t>
            </a:r>
            <a:endParaRPr lang="en-US" sz="13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26" name="Shape 24"/>
          <p:cNvSpPr/>
          <p:nvPr/>
        </p:nvSpPr>
        <p:spPr>
          <a:xfrm>
            <a:off x="640080" y="3840480"/>
            <a:ext cx="5349240" cy="2331720"/>
          </a:xfrm>
          <a:prstGeom prst="roundRect">
            <a:avLst>
              <a:gd name="adj" fmla="val 4706"/>
            </a:avLst>
          </a:prstGeom>
          <a:solidFill>
            <a:srgbClr val="E7EDF1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27" name="Shape 25"/>
          <p:cNvSpPr/>
          <p:nvPr/>
        </p:nvSpPr>
        <p:spPr>
          <a:xfrm>
            <a:off x="960120" y="4160520"/>
            <a:ext cx="777240" cy="777240"/>
          </a:xfrm>
          <a:prstGeom prst="ellipse">
            <a:avLst/>
          </a:prstGeom>
          <a:solidFill>
            <a:srgbClr val="1C7293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pic>
        <p:nvPicPr>
          <p:cNvPr id="28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2202" y="4362602"/>
            <a:ext cx="373075" cy="373075"/>
          </a:xfrm>
          <a:prstGeom prst="rect">
            <a:avLst/>
          </a:prstGeom>
        </p:spPr>
      </p:pic>
      <p:sp>
        <p:nvSpPr>
          <p:cNvPr id="29" name="Text 26"/>
          <p:cNvSpPr/>
          <p:nvPr/>
        </p:nvSpPr>
        <p:spPr>
          <a:xfrm>
            <a:off x="1920240" y="4224528"/>
            <a:ext cx="38404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900" b="1" dirty="0">
                <a:solidFill>
                  <a:srgbClr val="1B2A3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질문 기준</a:t>
            </a:r>
            <a:endParaRPr lang="en-US" sz="19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30" name="Text 27"/>
          <p:cNvSpPr/>
          <p:nvPr/>
        </p:nvSpPr>
        <p:spPr>
          <a:xfrm>
            <a:off x="1005840" y="5074920"/>
            <a:ext cx="470916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5000"/>
              </a:lnSpc>
              <a:buNone/>
            </a:pPr>
            <a:r>
              <a:rPr lang="en-US" sz="1400" dirty="0">
                <a:solidFill>
                  <a:srgbClr val="5C6B7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한 건에는 한 가지 핵심 질문만 담고, 대상 이용자가 이해하기 쉬운 표현을 사용합니다.</a:t>
            </a:r>
            <a:endParaRPr lang="en-US" sz="14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31" name="Shape 28"/>
          <p:cNvSpPr/>
          <p:nvPr/>
        </p:nvSpPr>
        <p:spPr>
          <a:xfrm>
            <a:off x="6199632" y="3840480"/>
            <a:ext cx="5349240" cy="2331720"/>
          </a:xfrm>
          <a:prstGeom prst="roundRect">
            <a:avLst>
              <a:gd name="adj" fmla="val 4706"/>
            </a:avLst>
          </a:prstGeom>
          <a:solidFill>
            <a:srgbClr val="E7EDF1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32" name="Shape 29"/>
          <p:cNvSpPr/>
          <p:nvPr/>
        </p:nvSpPr>
        <p:spPr>
          <a:xfrm>
            <a:off x="6519672" y="4160520"/>
            <a:ext cx="777240" cy="777240"/>
          </a:xfrm>
          <a:prstGeom prst="ellipse">
            <a:avLst/>
          </a:prstGeom>
          <a:solidFill>
            <a:srgbClr val="1C7293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pic>
        <p:nvPicPr>
          <p:cNvPr id="3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21754" y="4362602"/>
            <a:ext cx="373075" cy="373075"/>
          </a:xfrm>
          <a:prstGeom prst="rect">
            <a:avLst/>
          </a:prstGeom>
        </p:spPr>
      </p:pic>
      <p:sp>
        <p:nvSpPr>
          <p:cNvPr id="34" name="Text 30"/>
          <p:cNvSpPr/>
          <p:nvPr/>
        </p:nvSpPr>
        <p:spPr>
          <a:xfrm>
            <a:off x="7479792" y="4224528"/>
            <a:ext cx="38404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900" b="1" dirty="0">
                <a:solidFill>
                  <a:srgbClr val="1B2A3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답변 기준</a:t>
            </a:r>
            <a:endParaRPr lang="en-US" sz="19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35" name="Text 31"/>
          <p:cNvSpPr/>
          <p:nvPr/>
        </p:nvSpPr>
        <p:spPr>
          <a:xfrm>
            <a:off x="6565392" y="5074920"/>
            <a:ext cx="470916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5000"/>
              </a:lnSpc>
              <a:buNone/>
            </a:pPr>
            <a:r>
              <a:rPr lang="en-US" sz="1400" dirty="0">
                <a:solidFill>
                  <a:srgbClr val="5C6B7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핵심 답을 먼저 쓰고, 필요한 조건·예외·주의사항을 뒤에 덧붙입니다. 답변은 40자 이상을 기준으로 합니다.</a:t>
            </a:r>
            <a:endParaRPr lang="en-US" sz="14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21295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7315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kern="0" spc="300" dirty="0">
                <a:solidFill>
                  <a:srgbClr val="E9C46A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HOW · 팀 작업 방식</a:t>
            </a:r>
            <a:endParaRPr lang="en-US" sz="13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3" name="Text 1"/>
          <p:cNvSpPr/>
          <p:nvPr/>
        </p:nvSpPr>
        <p:spPr>
          <a:xfrm>
            <a:off x="640080" y="822960"/>
            <a:ext cx="1088136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ko-KR" altLang="en-US" sz="3300" b="1" dirty="0">
                <a:solidFill>
                  <a:srgbClr val="FFFFFF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다국어</a:t>
            </a:r>
            <a:r>
              <a:rPr lang="en-US" sz="3300" b="1" dirty="0">
                <a:solidFill>
                  <a:srgbClr val="FFFFFF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AI</a:t>
            </a:r>
            <a:r>
              <a:rPr lang="ko-KR" altLang="en-US" sz="3300" b="1" dirty="0">
                <a:solidFill>
                  <a:srgbClr val="FFFFFF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데이터셋 구축 과정</a:t>
            </a:r>
            <a:endParaRPr lang="en-US" sz="33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4" name="Shape 2"/>
          <p:cNvSpPr/>
          <p:nvPr/>
        </p:nvSpPr>
        <p:spPr>
          <a:xfrm>
            <a:off x="640080" y="1828800"/>
            <a:ext cx="2606040" cy="1691640"/>
          </a:xfrm>
          <a:prstGeom prst="roundRect">
            <a:avLst>
              <a:gd name="adj" fmla="val 5405"/>
            </a:avLst>
          </a:prstGeom>
          <a:solidFill>
            <a:srgbClr val="065A82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5" name="Shape 3"/>
          <p:cNvSpPr/>
          <p:nvPr/>
        </p:nvSpPr>
        <p:spPr>
          <a:xfrm>
            <a:off x="896112" y="2084832"/>
            <a:ext cx="566928" cy="566928"/>
          </a:xfrm>
          <a:prstGeom prst="ellipse">
            <a:avLst/>
          </a:prstGeom>
          <a:solidFill>
            <a:srgbClr val="E9C46A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6" name="Text 4"/>
          <p:cNvSpPr/>
          <p:nvPr/>
        </p:nvSpPr>
        <p:spPr>
          <a:xfrm>
            <a:off x="896112" y="2084832"/>
            <a:ext cx="56692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21295C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1</a:t>
            </a:r>
            <a:endParaRPr lang="en-US" sz="22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7" name="Text 5"/>
          <p:cNvSpPr/>
          <p:nvPr/>
        </p:nvSpPr>
        <p:spPr>
          <a:xfrm>
            <a:off x="1600200" y="2121408"/>
            <a:ext cx="15087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FFFFF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기준 합의</a:t>
            </a:r>
            <a:endParaRPr lang="en-US" sz="16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8" name="Text 6"/>
          <p:cNvSpPr/>
          <p:nvPr/>
        </p:nvSpPr>
        <p:spPr>
          <a:xfrm>
            <a:off x="914400" y="2743200"/>
            <a:ext cx="210312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2000"/>
              </a:lnSpc>
              <a:buNone/>
            </a:pPr>
            <a:r>
              <a:rPr lang="en-US" sz="1200" dirty="0">
                <a:solidFill>
                  <a:srgbClr val="CADCFC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설계·라벨·검수 기준을 팀이 먼저 합의</a:t>
            </a:r>
            <a:endParaRPr lang="en-US" sz="12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9" name="Shape 7"/>
          <p:cNvSpPr/>
          <p:nvPr/>
        </p:nvSpPr>
        <p:spPr>
          <a:xfrm>
            <a:off x="3502152" y="1828800"/>
            <a:ext cx="2606040" cy="1691640"/>
          </a:xfrm>
          <a:prstGeom prst="roundRect">
            <a:avLst>
              <a:gd name="adj" fmla="val 5405"/>
            </a:avLst>
          </a:prstGeom>
          <a:solidFill>
            <a:srgbClr val="065A82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10" name="Shape 8"/>
          <p:cNvSpPr/>
          <p:nvPr/>
        </p:nvSpPr>
        <p:spPr>
          <a:xfrm>
            <a:off x="3758184" y="2084832"/>
            <a:ext cx="566928" cy="566928"/>
          </a:xfrm>
          <a:prstGeom prst="ellipse">
            <a:avLst/>
          </a:prstGeom>
          <a:solidFill>
            <a:srgbClr val="E9C46A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11" name="Text 9"/>
          <p:cNvSpPr/>
          <p:nvPr/>
        </p:nvSpPr>
        <p:spPr>
          <a:xfrm>
            <a:off x="3758184" y="2084832"/>
            <a:ext cx="56692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21295C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2</a:t>
            </a:r>
            <a:endParaRPr lang="en-US" sz="22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12" name="Text 10"/>
          <p:cNvSpPr/>
          <p:nvPr/>
        </p:nvSpPr>
        <p:spPr>
          <a:xfrm>
            <a:off x="4462272" y="2121408"/>
            <a:ext cx="15087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FFFFF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자료 조사</a:t>
            </a:r>
            <a:endParaRPr lang="en-US" sz="16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13" name="Text 11"/>
          <p:cNvSpPr/>
          <p:nvPr/>
        </p:nvSpPr>
        <p:spPr>
          <a:xfrm>
            <a:off x="3776472" y="2743200"/>
            <a:ext cx="210312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2000"/>
              </a:lnSpc>
              <a:buNone/>
            </a:pPr>
            <a:r>
              <a:rPr lang="en-US" sz="1200" dirty="0">
                <a:solidFill>
                  <a:srgbClr val="CADCFC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공식 관광포털 등 신뢰 출처 수집</a:t>
            </a:r>
            <a:endParaRPr lang="en-US" sz="12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14" name="Shape 12"/>
          <p:cNvSpPr/>
          <p:nvPr/>
        </p:nvSpPr>
        <p:spPr>
          <a:xfrm>
            <a:off x="6364224" y="1828800"/>
            <a:ext cx="2606040" cy="1691640"/>
          </a:xfrm>
          <a:prstGeom prst="roundRect">
            <a:avLst>
              <a:gd name="adj" fmla="val 5405"/>
            </a:avLst>
          </a:prstGeom>
          <a:solidFill>
            <a:srgbClr val="065A82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15" name="Shape 13"/>
          <p:cNvSpPr/>
          <p:nvPr/>
        </p:nvSpPr>
        <p:spPr>
          <a:xfrm>
            <a:off x="6620256" y="2084832"/>
            <a:ext cx="566928" cy="566928"/>
          </a:xfrm>
          <a:prstGeom prst="ellipse">
            <a:avLst/>
          </a:prstGeom>
          <a:solidFill>
            <a:srgbClr val="E9C46A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16" name="Text 14"/>
          <p:cNvSpPr/>
          <p:nvPr/>
        </p:nvSpPr>
        <p:spPr>
          <a:xfrm>
            <a:off x="6620256" y="2084832"/>
            <a:ext cx="56692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21295C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3</a:t>
            </a:r>
            <a:endParaRPr lang="en-US" sz="22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17" name="Text 15"/>
          <p:cNvSpPr/>
          <p:nvPr/>
        </p:nvSpPr>
        <p:spPr>
          <a:xfrm>
            <a:off x="7324344" y="2121408"/>
            <a:ext cx="15087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FFFFF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데이터 작성</a:t>
            </a:r>
            <a:endParaRPr lang="en-US" sz="16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18" name="Text 16"/>
          <p:cNvSpPr/>
          <p:nvPr/>
        </p:nvSpPr>
        <p:spPr>
          <a:xfrm>
            <a:off x="6638544" y="2743200"/>
            <a:ext cx="210312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2000"/>
              </a:lnSpc>
              <a:buNone/>
            </a:pPr>
            <a:r>
              <a:rPr lang="en-US" sz="1200" dirty="0">
                <a:solidFill>
                  <a:srgbClr val="CADCFC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ID 범위를 나눠 질문–답변 작성</a:t>
            </a:r>
            <a:endParaRPr lang="en-US" sz="12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19" name="Shape 17"/>
          <p:cNvSpPr/>
          <p:nvPr/>
        </p:nvSpPr>
        <p:spPr>
          <a:xfrm>
            <a:off x="9226296" y="1828800"/>
            <a:ext cx="2606040" cy="1691640"/>
          </a:xfrm>
          <a:prstGeom prst="roundRect">
            <a:avLst>
              <a:gd name="adj" fmla="val 5405"/>
            </a:avLst>
          </a:prstGeom>
          <a:solidFill>
            <a:srgbClr val="065A82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20" name="Shape 18"/>
          <p:cNvSpPr/>
          <p:nvPr/>
        </p:nvSpPr>
        <p:spPr>
          <a:xfrm>
            <a:off x="9482328" y="2084832"/>
            <a:ext cx="566928" cy="566928"/>
          </a:xfrm>
          <a:prstGeom prst="ellipse">
            <a:avLst/>
          </a:prstGeom>
          <a:solidFill>
            <a:srgbClr val="E9C46A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21" name="Text 19"/>
          <p:cNvSpPr/>
          <p:nvPr/>
        </p:nvSpPr>
        <p:spPr>
          <a:xfrm>
            <a:off x="9482328" y="2084832"/>
            <a:ext cx="56692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21295C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4</a:t>
            </a:r>
            <a:endParaRPr lang="en-US" sz="22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22" name="Text 20"/>
          <p:cNvSpPr/>
          <p:nvPr/>
        </p:nvSpPr>
        <p:spPr>
          <a:xfrm>
            <a:off x="10186416" y="2121408"/>
            <a:ext cx="15087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FFFFF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교차 검수</a:t>
            </a:r>
            <a:endParaRPr lang="en-US" sz="16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23" name="Text 21"/>
          <p:cNvSpPr/>
          <p:nvPr/>
        </p:nvSpPr>
        <p:spPr>
          <a:xfrm>
            <a:off x="9500616" y="2743200"/>
            <a:ext cx="210312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2000"/>
              </a:lnSpc>
              <a:buNone/>
            </a:pPr>
            <a:r>
              <a:rPr lang="en-US" sz="1200" dirty="0">
                <a:solidFill>
                  <a:srgbClr val="CADCFC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서로의 데이터를 사실·출처 관점에서 확인</a:t>
            </a:r>
            <a:endParaRPr lang="en-US" sz="12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24" name="Shape 22"/>
          <p:cNvSpPr/>
          <p:nvPr/>
        </p:nvSpPr>
        <p:spPr>
          <a:xfrm>
            <a:off x="640080" y="3794760"/>
            <a:ext cx="2606040" cy="1691640"/>
          </a:xfrm>
          <a:prstGeom prst="roundRect">
            <a:avLst>
              <a:gd name="adj" fmla="val 5405"/>
            </a:avLst>
          </a:prstGeom>
          <a:solidFill>
            <a:srgbClr val="065A82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25" name="Shape 23"/>
          <p:cNvSpPr/>
          <p:nvPr/>
        </p:nvSpPr>
        <p:spPr>
          <a:xfrm>
            <a:off x="896112" y="4050792"/>
            <a:ext cx="566928" cy="566928"/>
          </a:xfrm>
          <a:prstGeom prst="ellipse">
            <a:avLst/>
          </a:prstGeom>
          <a:solidFill>
            <a:srgbClr val="E9C46A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26" name="Text 24"/>
          <p:cNvSpPr/>
          <p:nvPr/>
        </p:nvSpPr>
        <p:spPr>
          <a:xfrm>
            <a:off x="896112" y="4050792"/>
            <a:ext cx="56692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21295C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5</a:t>
            </a:r>
            <a:endParaRPr lang="en-US" sz="22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27" name="Text 25"/>
          <p:cNvSpPr/>
          <p:nvPr/>
        </p:nvSpPr>
        <p:spPr>
          <a:xfrm>
            <a:off x="1600200" y="4087368"/>
            <a:ext cx="15087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FFFFF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파일 합치기</a:t>
            </a:r>
            <a:endParaRPr lang="en-US" sz="16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28" name="Text 26"/>
          <p:cNvSpPr/>
          <p:nvPr/>
        </p:nvSpPr>
        <p:spPr>
          <a:xfrm>
            <a:off x="914400" y="4709160"/>
            <a:ext cx="210312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2000"/>
              </a:lnSpc>
              <a:buNone/>
            </a:pPr>
            <a:r>
              <a:rPr lang="en-US" sz="1200" dirty="0">
                <a:solidFill>
                  <a:srgbClr val="CADCFC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각자 저장한 파일을 취합·병합</a:t>
            </a:r>
            <a:endParaRPr lang="en-US" sz="12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29" name="Shape 27"/>
          <p:cNvSpPr/>
          <p:nvPr/>
        </p:nvSpPr>
        <p:spPr>
          <a:xfrm>
            <a:off x="3502152" y="3794760"/>
            <a:ext cx="2606040" cy="1691640"/>
          </a:xfrm>
          <a:prstGeom prst="roundRect">
            <a:avLst>
              <a:gd name="adj" fmla="val 5405"/>
            </a:avLst>
          </a:prstGeom>
          <a:solidFill>
            <a:srgbClr val="065A82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30" name="Shape 28"/>
          <p:cNvSpPr/>
          <p:nvPr/>
        </p:nvSpPr>
        <p:spPr>
          <a:xfrm>
            <a:off x="3758184" y="4050792"/>
            <a:ext cx="566928" cy="566928"/>
          </a:xfrm>
          <a:prstGeom prst="ellipse">
            <a:avLst/>
          </a:prstGeom>
          <a:solidFill>
            <a:srgbClr val="E9C46A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31" name="Text 29"/>
          <p:cNvSpPr/>
          <p:nvPr/>
        </p:nvSpPr>
        <p:spPr>
          <a:xfrm>
            <a:off x="3758184" y="4050792"/>
            <a:ext cx="56692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21295C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6</a:t>
            </a:r>
            <a:endParaRPr lang="en-US" sz="22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32" name="Text 30"/>
          <p:cNvSpPr/>
          <p:nvPr/>
        </p:nvSpPr>
        <p:spPr>
          <a:xfrm>
            <a:off x="4462272" y="4087368"/>
            <a:ext cx="15087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FFFFF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자동 품질 검사</a:t>
            </a:r>
            <a:endParaRPr lang="en-US" sz="16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33" name="Text 31"/>
          <p:cNvSpPr/>
          <p:nvPr/>
        </p:nvSpPr>
        <p:spPr>
          <a:xfrm>
            <a:off x="3776472" y="4709160"/>
            <a:ext cx="210312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2000"/>
              </a:lnSpc>
              <a:buNone/>
            </a:pPr>
            <a:r>
              <a:rPr lang="en-US" sz="1200" dirty="0">
                <a:solidFill>
                  <a:srgbClr val="CADCFC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중복·짧은답변·출처누락 자동 점검</a:t>
            </a:r>
            <a:endParaRPr lang="en-US" sz="12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34" name="Shape 32"/>
          <p:cNvSpPr/>
          <p:nvPr/>
        </p:nvSpPr>
        <p:spPr>
          <a:xfrm>
            <a:off x="6364224" y="3794760"/>
            <a:ext cx="2606040" cy="1691640"/>
          </a:xfrm>
          <a:prstGeom prst="roundRect">
            <a:avLst>
              <a:gd name="adj" fmla="val 5405"/>
            </a:avLst>
          </a:prstGeom>
          <a:solidFill>
            <a:srgbClr val="065A82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35" name="Shape 33"/>
          <p:cNvSpPr/>
          <p:nvPr/>
        </p:nvSpPr>
        <p:spPr>
          <a:xfrm>
            <a:off x="6620256" y="4050792"/>
            <a:ext cx="566928" cy="566928"/>
          </a:xfrm>
          <a:prstGeom prst="ellipse">
            <a:avLst/>
          </a:prstGeom>
          <a:solidFill>
            <a:srgbClr val="E9C46A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36" name="Text 34"/>
          <p:cNvSpPr/>
          <p:nvPr/>
        </p:nvSpPr>
        <p:spPr>
          <a:xfrm>
            <a:off x="6620256" y="4050792"/>
            <a:ext cx="56692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21295C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7</a:t>
            </a:r>
            <a:endParaRPr lang="en-US" sz="22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37" name="Text 35"/>
          <p:cNvSpPr/>
          <p:nvPr/>
        </p:nvSpPr>
        <p:spPr>
          <a:xfrm>
            <a:off x="7324344" y="4087368"/>
            <a:ext cx="15087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FFFFF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최종 제출</a:t>
            </a:r>
            <a:endParaRPr lang="en-US" sz="16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38" name="Text 36"/>
          <p:cNvSpPr/>
          <p:nvPr/>
        </p:nvSpPr>
        <p:spPr>
          <a:xfrm>
            <a:off x="6638544" y="4709160"/>
            <a:ext cx="210312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2000"/>
              </a:lnSpc>
              <a:buNone/>
            </a:pPr>
            <a:r>
              <a:rPr lang="en-US" sz="1200" dirty="0">
                <a:solidFill>
                  <a:srgbClr val="CADCFC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수정 반영 후 최종본 확정</a:t>
            </a:r>
            <a:endParaRPr lang="en-US" sz="12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39" name="Text 37"/>
          <p:cNvSpPr/>
          <p:nvPr/>
        </p:nvSpPr>
        <p:spPr>
          <a:xfrm>
            <a:off x="640080" y="5989320"/>
            <a:ext cx="108813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i="1" dirty="0">
                <a:solidFill>
                  <a:srgbClr val="9FB4CC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실시간 공동편집이 아니라 파일 기반 협업 — 합치기 전 자동 백업과 셀 단위 충돌 기록을 사용했습니다. (파일 합치기 5회 · 품질 검사 5회)</a:t>
            </a:r>
            <a:endParaRPr lang="en-US" sz="125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7315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300" dirty="0">
                <a:solidFill>
                  <a:srgbClr val="1C7293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SCALE · 구축 규모</a:t>
            </a:r>
            <a:endParaRPr lang="en-US" sz="13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3" name="Text 1"/>
          <p:cNvSpPr/>
          <p:nvPr/>
        </p:nvSpPr>
        <p:spPr>
          <a:xfrm>
            <a:off x="640080" y="891540"/>
            <a:ext cx="1088136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300" b="1" dirty="0">
                <a:solidFill>
                  <a:srgbClr val="1B2A3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목표 1,000건 </a:t>
            </a:r>
            <a:r>
              <a:rPr lang="ko-KR" altLang="en-US" sz="3300" b="1" dirty="0">
                <a:solidFill>
                  <a:srgbClr val="1B2A3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달성 및 검수 결과</a:t>
            </a:r>
            <a:endParaRPr lang="en-US" sz="33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4" name="Shape 2"/>
          <p:cNvSpPr/>
          <p:nvPr/>
        </p:nvSpPr>
        <p:spPr>
          <a:xfrm>
            <a:off x="640080" y="2148840"/>
            <a:ext cx="2560320" cy="3383280"/>
          </a:xfrm>
          <a:prstGeom prst="roundRect">
            <a:avLst>
              <a:gd name="adj" fmla="val 4286"/>
            </a:avLst>
          </a:prstGeom>
          <a:solidFill>
            <a:srgbClr val="E7EDF1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5" name="Shape 3"/>
          <p:cNvSpPr/>
          <p:nvPr/>
        </p:nvSpPr>
        <p:spPr>
          <a:xfrm>
            <a:off x="640080" y="2148840"/>
            <a:ext cx="2560320" cy="822960"/>
          </a:xfrm>
          <a:prstGeom prst="roundRect">
            <a:avLst>
              <a:gd name="adj" fmla="val 13333"/>
            </a:avLst>
          </a:prstGeom>
          <a:solidFill>
            <a:srgbClr val="065A82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6" name="Text 4"/>
          <p:cNvSpPr/>
          <p:nvPr/>
        </p:nvSpPr>
        <p:spPr>
          <a:xfrm>
            <a:off x="640080" y="2212848"/>
            <a:ext cx="256032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구축 완료</a:t>
            </a:r>
            <a:endParaRPr lang="en-US" sz="15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7" name="Text 5"/>
          <p:cNvSpPr/>
          <p:nvPr/>
        </p:nvSpPr>
        <p:spPr>
          <a:xfrm>
            <a:off x="640080" y="3154680"/>
            <a:ext cx="256032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5200" b="1" dirty="0">
                <a:solidFill>
                  <a:srgbClr val="065A82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1,000</a:t>
            </a:r>
            <a:r>
              <a:rPr lang="en-US" sz="1800" b="1" dirty="0">
                <a:solidFill>
                  <a:srgbClr val="5C6B7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 건</a:t>
            </a:r>
            <a:endParaRPr lang="en-US" sz="52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8" name="Text 6"/>
          <p:cNvSpPr/>
          <p:nvPr/>
        </p:nvSpPr>
        <p:spPr>
          <a:xfrm>
            <a:off x="640080" y="4160520"/>
            <a:ext cx="25603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1B2A3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100%</a:t>
            </a:r>
            <a:endParaRPr lang="en-US" sz="22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9" name="Text 7"/>
          <p:cNvSpPr/>
          <p:nvPr/>
        </p:nvSpPr>
        <p:spPr>
          <a:xfrm>
            <a:off x="640080" y="4754880"/>
            <a:ext cx="256032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15000"/>
              </a:lnSpc>
              <a:buNone/>
            </a:pPr>
            <a:r>
              <a:rPr lang="en-US" sz="1250" dirty="0">
                <a:solidFill>
                  <a:srgbClr val="5C6B7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전체 데이터 · 목표 1,000건</a:t>
            </a:r>
            <a:endParaRPr lang="en-US" sz="125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10" name="Shape 8"/>
          <p:cNvSpPr/>
          <p:nvPr/>
        </p:nvSpPr>
        <p:spPr>
          <a:xfrm>
            <a:off x="3429000" y="2148840"/>
            <a:ext cx="2560320" cy="3383280"/>
          </a:xfrm>
          <a:prstGeom prst="roundRect">
            <a:avLst>
              <a:gd name="adj" fmla="val 4286"/>
            </a:avLst>
          </a:prstGeom>
          <a:solidFill>
            <a:srgbClr val="E7EDF1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11" name="Shape 9"/>
          <p:cNvSpPr/>
          <p:nvPr/>
        </p:nvSpPr>
        <p:spPr>
          <a:xfrm>
            <a:off x="3429000" y="2148840"/>
            <a:ext cx="2560320" cy="822960"/>
          </a:xfrm>
          <a:prstGeom prst="roundRect">
            <a:avLst>
              <a:gd name="adj" fmla="val 13333"/>
            </a:avLst>
          </a:prstGeom>
          <a:solidFill>
            <a:srgbClr val="1C7293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12" name="Text 10"/>
          <p:cNvSpPr/>
          <p:nvPr/>
        </p:nvSpPr>
        <p:spPr>
          <a:xfrm>
            <a:off x="3429000" y="2212848"/>
            <a:ext cx="256032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작성 완료</a:t>
            </a:r>
            <a:endParaRPr lang="en-US" sz="15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13" name="Text 11"/>
          <p:cNvSpPr/>
          <p:nvPr/>
        </p:nvSpPr>
        <p:spPr>
          <a:xfrm>
            <a:off x="3429000" y="3154680"/>
            <a:ext cx="256032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5200" b="1" dirty="0">
                <a:solidFill>
                  <a:srgbClr val="1C7293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1,000</a:t>
            </a:r>
            <a:r>
              <a:rPr lang="en-US" sz="1800" b="1" dirty="0">
                <a:solidFill>
                  <a:srgbClr val="5C6B7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 건</a:t>
            </a:r>
            <a:endParaRPr lang="en-US" sz="52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14" name="Text 12"/>
          <p:cNvSpPr/>
          <p:nvPr/>
        </p:nvSpPr>
        <p:spPr>
          <a:xfrm>
            <a:off x="3429000" y="4160520"/>
            <a:ext cx="25603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1B2A3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100%</a:t>
            </a:r>
            <a:endParaRPr lang="en-US" sz="22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15" name="Text 13"/>
          <p:cNvSpPr/>
          <p:nvPr/>
        </p:nvSpPr>
        <p:spPr>
          <a:xfrm>
            <a:off x="3429000" y="4754880"/>
            <a:ext cx="256032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15000"/>
              </a:lnSpc>
              <a:buNone/>
            </a:pPr>
            <a:r>
              <a:rPr lang="en-US" sz="1250" dirty="0">
                <a:solidFill>
                  <a:srgbClr val="5C6B7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내용 입력 완료</a:t>
            </a:r>
            <a:endParaRPr lang="en-US" sz="125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16" name="Shape 14"/>
          <p:cNvSpPr/>
          <p:nvPr/>
        </p:nvSpPr>
        <p:spPr>
          <a:xfrm>
            <a:off x="6217920" y="2148840"/>
            <a:ext cx="2560320" cy="3383280"/>
          </a:xfrm>
          <a:prstGeom prst="roundRect">
            <a:avLst>
              <a:gd name="adj" fmla="val 4286"/>
            </a:avLst>
          </a:prstGeom>
          <a:solidFill>
            <a:srgbClr val="E7EDF1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17" name="Shape 15"/>
          <p:cNvSpPr/>
          <p:nvPr/>
        </p:nvSpPr>
        <p:spPr>
          <a:xfrm>
            <a:off x="6217920" y="2148840"/>
            <a:ext cx="2560320" cy="822960"/>
          </a:xfrm>
          <a:prstGeom prst="roundRect">
            <a:avLst>
              <a:gd name="adj" fmla="val 13333"/>
            </a:avLst>
          </a:prstGeom>
          <a:solidFill>
            <a:srgbClr val="2A9D8F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18" name="Text 16"/>
          <p:cNvSpPr/>
          <p:nvPr/>
        </p:nvSpPr>
        <p:spPr>
          <a:xfrm>
            <a:off x="6217920" y="2212848"/>
            <a:ext cx="256032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전건 검수</a:t>
            </a:r>
            <a:endParaRPr lang="en-US" sz="15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19" name="Text 17"/>
          <p:cNvSpPr/>
          <p:nvPr/>
        </p:nvSpPr>
        <p:spPr>
          <a:xfrm>
            <a:off x="6217920" y="3154680"/>
            <a:ext cx="256032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5200" b="1" dirty="0">
                <a:solidFill>
                  <a:srgbClr val="2A9D8F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1,000</a:t>
            </a:r>
            <a:r>
              <a:rPr lang="en-US" sz="1800" b="1" dirty="0">
                <a:solidFill>
                  <a:srgbClr val="5C6B7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 건</a:t>
            </a:r>
            <a:endParaRPr lang="en-US" sz="52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20" name="Text 18"/>
          <p:cNvSpPr/>
          <p:nvPr/>
        </p:nvSpPr>
        <p:spPr>
          <a:xfrm>
            <a:off x="6217920" y="4160520"/>
            <a:ext cx="25603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1B2A3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100%</a:t>
            </a:r>
            <a:endParaRPr lang="en-US" sz="22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21" name="Text 19"/>
          <p:cNvSpPr/>
          <p:nvPr/>
        </p:nvSpPr>
        <p:spPr>
          <a:xfrm>
            <a:off x="6217920" y="4754880"/>
            <a:ext cx="256032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15000"/>
              </a:lnSpc>
              <a:buNone/>
            </a:pPr>
            <a:r>
              <a:rPr lang="en-US" sz="1250" dirty="0">
                <a:solidFill>
                  <a:srgbClr val="5C6B7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검수 완료</a:t>
            </a:r>
            <a:endParaRPr lang="en-US" sz="125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22" name="Shape 20"/>
          <p:cNvSpPr/>
          <p:nvPr/>
        </p:nvSpPr>
        <p:spPr>
          <a:xfrm>
            <a:off x="9006840" y="2148840"/>
            <a:ext cx="2560320" cy="3383280"/>
          </a:xfrm>
          <a:prstGeom prst="roundRect">
            <a:avLst>
              <a:gd name="adj" fmla="val 4286"/>
            </a:avLst>
          </a:prstGeom>
          <a:solidFill>
            <a:srgbClr val="E7EDF1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23" name="Shape 21"/>
          <p:cNvSpPr/>
          <p:nvPr/>
        </p:nvSpPr>
        <p:spPr>
          <a:xfrm>
            <a:off x="9006840" y="2148840"/>
            <a:ext cx="2560320" cy="822960"/>
          </a:xfrm>
          <a:prstGeom prst="roundRect">
            <a:avLst>
              <a:gd name="adj" fmla="val 13333"/>
            </a:avLst>
          </a:prstGeom>
          <a:solidFill>
            <a:srgbClr val="21295C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24" name="Text 22"/>
          <p:cNvSpPr/>
          <p:nvPr/>
        </p:nvSpPr>
        <p:spPr>
          <a:xfrm>
            <a:off x="9006840" y="2212848"/>
            <a:ext cx="256032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최종 확인</a:t>
            </a:r>
            <a:endParaRPr lang="en-US" sz="15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25" name="Text 23"/>
          <p:cNvSpPr/>
          <p:nvPr/>
        </p:nvSpPr>
        <p:spPr>
          <a:xfrm>
            <a:off x="9006840" y="3154680"/>
            <a:ext cx="256032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5200" b="1" dirty="0">
                <a:solidFill>
                  <a:srgbClr val="21295C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1,000</a:t>
            </a:r>
            <a:r>
              <a:rPr lang="en-US" sz="1800" b="1" dirty="0">
                <a:solidFill>
                  <a:srgbClr val="5C6B7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 건</a:t>
            </a:r>
            <a:endParaRPr lang="en-US" sz="52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26" name="Text 24"/>
          <p:cNvSpPr/>
          <p:nvPr/>
        </p:nvSpPr>
        <p:spPr>
          <a:xfrm>
            <a:off x="9006840" y="4160520"/>
            <a:ext cx="25603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1B2A3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100%</a:t>
            </a:r>
            <a:endParaRPr lang="en-US" sz="22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27" name="Text 25"/>
          <p:cNvSpPr/>
          <p:nvPr/>
        </p:nvSpPr>
        <p:spPr>
          <a:xfrm>
            <a:off x="9006840" y="4754880"/>
            <a:ext cx="256032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15000"/>
              </a:lnSpc>
              <a:buNone/>
            </a:pPr>
            <a:r>
              <a:rPr lang="en-US" sz="1250" dirty="0">
                <a:solidFill>
                  <a:srgbClr val="5C6B7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최종 준비 완료</a:t>
            </a:r>
            <a:endParaRPr lang="en-US" sz="125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28" name="Text 26"/>
          <p:cNvSpPr/>
          <p:nvPr/>
        </p:nvSpPr>
        <p:spPr>
          <a:xfrm>
            <a:off x="640080" y="5806440"/>
            <a:ext cx="108813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i="1" dirty="0">
                <a:solidFill>
                  <a:srgbClr val="5C6B7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※ 1,000건 전체가 출처·권리·안전·표현 확인을 거쳐 최종 완료되었습니다.</a:t>
            </a:r>
            <a:endParaRPr lang="en-US" sz="125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7315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300" dirty="0">
                <a:solidFill>
                  <a:srgbClr val="1C7293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BALANCE · 의도 라벨별 분포</a:t>
            </a:r>
            <a:endParaRPr lang="en-US" sz="13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3" name="Text 1"/>
          <p:cNvSpPr/>
          <p:nvPr/>
        </p:nvSpPr>
        <p:spPr>
          <a:xfrm>
            <a:off x="640080" y="1028700"/>
            <a:ext cx="1088136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ko-KR" altLang="en-US" sz="3300" b="1" dirty="0">
                <a:solidFill>
                  <a:srgbClr val="1B2A3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편중되지 않은 </a:t>
            </a:r>
            <a:r>
              <a:rPr lang="en-US" altLang="ko-KR" sz="3300" b="1" dirty="0">
                <a:solidFill>
                  <a:srgbClr val="1B2A3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6</a:t>
            </a:r>
            <a:r>
              <a:rPr lang="ko-KR" altLang="en-US" sz="3300" b="1" dirty="0">
                <a:solidFill>
                  <a:srgbClr val="1B2A3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개의 라벨 구성</a:t>
            </a:r>
            <a:endParaRPr lang="en-US" sz="33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graphicFrame>
        <p:nvGraphicFramePr>
          <p:cNvPr id="4" name="Chart 0"/>
          <p:cNvGraphicFramePr/>
          <p:nvPr>
            <p:extLst>
              <p:ext uri="{D42A27DB-BD31-4B8C-83A1-F6EECF244321}">
                <p14:modId xmlns:p14="http://schemas.microsoft.com/office/powerpoint/2010/main" val="3828651827"/>
              </p:ext>
            </p:extLst>
          </p:nvPr>
        </p:nvGraphicFramePr>
        <p:xfrm>
          <a:off x="640080" y="1965960"/>
          <a:ext cx="6949440" cy="42976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Shape 2"/>
          <p:cNvSpPr/>
          <p:nvPr/>
        </p:nvSpPr>
        <p:spPr>
          <a:xfrm>
            <a:off x="7863840" y="2240280"/>
            <a:ext cx="3703320" cy="1600200"/>
          </a:xfrm>
          <a:prstGeom prst="roundRect">
            <a:avLst>
              <a:gd name="adj" fmla="val 5714"/>
            </a:avLst>
          </a:prstGeom>
          <a:solidFill>
            <a:srgbClr val="E7EDF1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6" name="Text 3"/>
          <p:cNvSpPr/>
          <p:nvPr/>
        </p:nvSpPr>
        <p:spPr>
          <a:xfrm>
            <a:off x="8138160" y="2441448"/>
            <a:ext cx="32004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065A82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5개 라벨 균등</a:t>
            </a:r>
            <a:endParaRPr lang="en-US" sz="17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7" name="Text 4"/>
          <p:cNvSpPr/>
          <p:nvPr/>
        </p:nvSpPr>
        <p:spPr>
          <a:xfrm>
            <a:off x="8138160" y="2926080"/>
            <a:ext cx="32004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300" dirty="0">
                <a:solidFill>
                  <a:srgbClr val="5C6B7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명소·교통·음식·쇼핑·숙소를 각 180건씩 동일하게 배분해 활용 범위를 넓혔습니다.</a:t>
            </a:r>
            <a:endParaRPr lang="en-US" sz="13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8" name="Shape 5"/>
          <p:cNvSpPr/>
          <p:nvPr/>
        </p:nvSpPr>
        <p:spPr>
          <a:xfrm>
            <a:off x="7863840" y="4069080"/>
            <a:ext cx="3703320" cy="1600200"/>
          </a:xfrm>
          <a:prstGeom prst="roundRect">
            <a:avLst>
              <a:gd name="adj" fmla="val 5714"/>
            </a:avLst>
          </a:prstGeom>
          <a:solidFill>
            <a:srgbClr val="E7EDF1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9" name="Text 6"/>
          <p:cNvSpPr/>
          <p:nvPr/>
        </p:nvSpPr>
        <p:spPr>
          <a:xfrm>
            <a:off x="8138160" y="4270248"/>
            <a:ext cx="32004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065A82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안전·에티켓 100건</a:t>
            </a:r>
            <a:endParaRPr lang="en-US" sz="17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10" name="Text 7"/>
          <p:cNvSpPr/>
          <p:nvPr/>
        </p:nvSpPr>
        <p:spPr>
          <a:xfrm>
            <a:off x="8138160" y="4754880"/>
            <a:ext cx="32004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300" dirty="0">
                <a:solidFill>
                  <a:srgbClr val="5C6B7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상대적으로 범위가 좁은 안전·에티켓은 100건으로 구성해 과대 표현을 피했습니다.</a:t>
            </a:r>
            <a:endParaRPr lang="en-US" sz="13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7315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300" dirty="0">
                <a:solidFill>
                  <a:srgbClr val="1C7293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TEAM · 팀원별 기여</a:t>
            </a:r>
            <a:endParaRPr lang="en-US" sz="13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3" name="Text 1"/>
          <p:cNvSpPr/>
          <p:nvPr/>
        </p:nvSpPr>
        <p:spPr>
          <a:xfrm>
            <a:off x="640080" y="871108"/>
            <a:ext cx="11219128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ko-KR" altLang="en-US" sz="3000" b="1" dirty="0">
                <a:solidFill>
                  <a:srgbClr val="1B2A38"/>
                </a:solidFill>
                <a:latin typeface="Noto Serif KR" panose="02020200000000000000" pitchFamily="18" charset="-127"/>
                <a:ea typeface="Noto Serif KR" panose="02020200000000000000" pitchFamily="18" charset="-127"/>
              </a:rPr>
              <a:t>각 팀원 역할 소개</a:t>
            </a:r>
            <a:endParaRPr lang="en-US" sz="30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4" name="Shape 2"/>
          <p:cNvSpPr/>
          <p:nvPr/>
        </p:nvSpPr>
        <p:spPr>
          <a:xfrm>
            <a:off x="640080" y="2057400"/>
            <a:ext cx="3474720" cy="1828800"/>
          </a:xfrm>
          <a:prstGeom prst="roundRect">
            <a:avLst>
              <a:gd name="adj" fmla="val 6000"/>
            </a:avLst>
          </a:prstGeom>
          <a:solidFill>
            <a:srgbClr val="E7EDF1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5" name="Shape 3"/>
          <p:cNvSpPr/>
          <p:nvPr/>
        </p:nvSpPr>
        <p:spPr>
          <a:xfrm>
            <a:off x="914400" y="2350008"/>
            <a:ext cx="777240" cy="777240"/>
          </a:xfrm>
          <a:prstGeom prst="ellipse">
            <a:avLst/>
          </a:prstGeom>
          <a:solidFill>
            <a:srgbClr val="065A82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6482" y="2552090"/>
            <a:ext cx="373075" cy="373075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1874520" y="2313432"/>
            <a:ext cx="210312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900" b="1" dirty="0">
                <a:solidFill>
                  <a:srgbClr val="1B2A3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현지원</a:t>
            </a:r>
            <a:endParaRPr lang="en-US" sz="19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8" name="Text 5"/>
          <p:cNvSpPr/>
          <p:nvPr/>
        </p:nvSpPr>
        <p:spPr>
          <a:xfrm>
            <a:off x="1874520" y="2715768"/>
            <a:ext cx="2103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C7293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팀장 · 취합</a:t>
            </a:r>
            <a:endParaRPr lang="en-US" sz="125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9" name="Text 6"/>
          <p:cNvSpPr/>
          <p:nvPr/>
        </p:nvSpPr>
        <p:spPr>
          <a:xfrm>
            <a:off x="960120" y="3291840"/>
            <a:ext cx="28803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5C6B7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명소  </a:t>
            </a:r>
            <a:r>
              <a:rPr lang="en-US" sz="2000" b="1" dirty="0">
                <a:solidFill>
                  <a:srgbClr val="065A82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180건</a:t>
            </a:r>
            <a:endParaRPr lang="en-US" sz="13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10" name="Shape 7"/>
          <p:cNvSpPr/>
          <p:nvPr/>
        </p:nvSpPr>
        <p:spPr>
          <a:xfrm>
            <a:off x="4343400" y="2057400"/>
            <a:ext cx="3474720" cy="1828800"/>
          </a:xfrm>
          <a:prstGeom prst="roundRect">
            <a:avLst>
              <a:gd name="adj" fmla="val 6000"/>
            </a:avLst>
          </a:prstGeom>
          <a:solidFill>
            <a:srgbClr val="E7EDF1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11" name="Shape 8"/>
          <p:cNvSpPr/>
          <p:nvPr/>
        </p:nvSpPr>
        <p:spPr>
          <a:xfrm>
            <a:off x="4617720" y="2350008"/>
            <a:ext cx="777240" cy="777240"/>
          </a:xfrm>
          <a:prstGeom prst="ellipse">
            <a:avLst/>
          </a:prstGeom>
          <a:solidFill>
            <a:srgbClr val="065A82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pic>
        <p:nvPicPr>
          <p:cNvPr id="12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19802" y="2552090"/>
            <a:ext cx="373075" cy="373075"/>
          </a:xfrm>
          <a:prstGeom prst="rect">
            <a:avLst/>
          </a:prstGeom>
        </p:spPr>
      </p:pic>
      <p:sp>
        <p:nvSpPr>
          <p:cNvPr id="13" name="Text 9"/>
          <p:cNvSpPr/>
          <p:nvPr/>
        </p:nvSpPr>
        <p:spPr>
          <a:xfrm>
            <a:off x="5577840" y="2313432"/>
            <a:ext cx="210312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900" b="1" dirty="0">
                <a:solidFill>
                  <a:srgbClr val="1B2A3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손채현</a:t>
            </a:r>
            <a:endParaRPr lang="en-US" sz="19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14" name="Text 10"/>
          <p:cNvSpPr/>
          <p:nvPr/>
        </p:nvSpPr>
        <p:spPr>
          <a:xfrm>
            <a:off x="5577840" y="2715768"/>
            <a:ext cx="2103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C7293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데이터 설계</a:t>
            </a:r>
            <a:endParaRPr lang="en-US" sz="125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15" name="Text 11"/>
          <p:cNvSpPr/>
          <p:nvPr/>
        </p:nvSpPr>
        <p:spPr>
          <a:xfrm>
            <a:off x="4663440" y="3291840"/>
            <a:ext cx="28803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5C6B7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교통  </a:t>
            </a:r>
            <a:r>
              <a:rPr lang="en-US" sz="2000" b="1" dirty="0">
                <a:solidFill>
                  <a:srgbClr val="065A82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180건</a:t>
            </a:r>
            <a:endParaRPr lang="en-US" sz="13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16" name="Shape 12"/>
          <p:cNvSpPr/>
          <p:nvPr/>
        </p:nvSpPr>
        <p:spPr>
          <a:xfrm>
            <a:off x="8046720" y="2057400"/>
            <a:ext cx="3474720" cy="1828800"/>
          </a:xfrm>
          <a:prstGeom prst="roundRect">
            <a:avLst>
              <a:gd name="adj" fmla="val 6000"/>
            </a:avLst>
          </a:prstGeom>
          <a:solidFill>
            <a:srgbClr val="E7EDF1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17" name="Shape 13"/>
          <p:cNvSpPr/>
          <p:nvPr/>
        </p:nvSpPr>
        <p:spPr>
          <a:xfrm>
            <a:off x="8321040" y="2350008"/>
            <a:ext cx="777240" cy="777240"/>
          </a:xfrm>
          <a:prstGeom prst="ellipse">
            <a:avLst/>
          </a:prstGeom>
          <a:solidFill>
            <a:srgbClr val="065A82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pic>
        <p:nvPicPr>
          <p:cNvPr id="18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23122" y="2552090"/>
            <a:ext cx="373075" cy="373075"/>
          </a:xfrm>
          <a:prstGeom prst="rect">
            <a:avLst/>
          </a:prstGeom>
        </p:spPr>
      </p:pic>
      <p:sp>
        <p:nvSpPr>
          <p:cNvPr id="19" name="Text 14"/>
          <p:cNvSpPr/>
          <p:nvPr/>
        </p:nvSpPr>
        <p:spPr>
          <a:xfrm>
            <a:off x="9281160" y="2313432"/>
            <a:ext cx="210312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900" b="1" dirty="0">
                <a:solidFill>
                  <a:srgbClr val="1B2A3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서재원</a:t>
            </a:r>
            <a:endParaRPr lang="en-US" sz="19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20" name="Text 15"/>
          <p:cNvSpPr/>
          <p:nvPr/>
        </p:nvSpPr>
        <p:spPr>
          <a:xfrm>
            <a:off x="9281160" y="2715768"/>
            <a:ext cx="2103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C7293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자료 조사</a:t>
            </a:r>
            <a:endParaRPr lang="en-US" sz="125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21" name="Text 16"/>
          <p:cNvSpPr/>
          <p:nvPr/>
        </p:nvSpPr>
        <p:spPr>
          <a:xfrm>
            <a:off x="8366760" y="3291840"/>
            <a:ext cx="28803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5C6B7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음식  </a:t>
            </a:r>
            <a:r>
              <a:rPr lang="en-US" sz="2000" b="1" dirty="0">
                <a:solidFill>
                  <a:srgbClr val="065A82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180건</a:t>
            </a:r>
            <a:endParaRPr lang="en-US" sz="13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22" name="Shape 17"/>
          <p:cNvSpPr/>
          <p:nvPr/>
        </p:nvSpPr>
        <p:spPr>
          <a:xfrm>
            <a:off x="640080" y="4114800"/>
            <a:ext cx="3474720" cy="1828800"/>
          </a:xfrm>
          <a:prstGeom prst="roundRect">
            <a:avLst>
              <a:gd name="adj" fmla="val 6000"/>
            </a:avLst>
          </a:prstGeom>
          <a:solidFill>
            <a:srgbClr val="E7EDF1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23" name="Shape 18"/>
          <p:cNvSpPr/>
          <p:nvPr/>
        </p:nvSpPr>
        <p:spPr>
          <a:xfrm>
            <a:off x="914400" y="4407408"/>
            <a:ext cx="777240" cy="777240"/>
          </a:xfrm>
          <a:prstGeom prst="ellipse">
            <a:avLst/>
          </a:prstGeom>
          <a:solidFill>
            <a:srgbClr val="065A82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pic>
        <p:nvPicPr>
          <p:cNvPr id="24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16482" y="4609490"/>
            <a:ext cx="373075" cy="373075"/>
          </a:xfrm>
          <a:prstGeom prst="rect">
            <a:avLst/>
          </a:prstGeom>
        </p:spPr>
      </p:pic>
      <p:sp>
        <p:nvSpPr>
          <p:cNvPr id="25" name="Text 19"/>
          <p:cNvSpPr/>
          <p:nvPr/>
        </p:nvSpPr>
        <p:spPr>
          <a:xfrm>
            <a:off x="1874520" y="4370832"/>
            <a:ext cx="210312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900" b="1" dirty="0">
                <a:solidFill>
                  <a:srgbClr val="1B2A3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이현수</a:t>
            </a:r>
            <a:endParaRPr lang="en-US" sz="19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26" name="Text 20"/>
          <p:cNvSpPr/>
          <p:nvPr/>
        </p:nvSpPr>
        <p:spPr>
          <a:xfrm>
            <a:off x="1874520" y="4773168"/>
            <a:ext cx="2103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C7293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데이터 작성</a:t>
            </a:r>
            <a:endParaRPr lang="en-US" sz="125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27" name="Text 21"/>
          <p:cNvSpPr/>
          <p:nvPr/>
        </p:nvSpPr>
        <p:spPr>
          <a:xfrm>
            <a:off x="960120" y="5349240"/>
            <a:ext cx="28803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5C6B7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쇼핑  </a:t>
            </a:r>
            <a:r>
              <a:rPr lang="en-US" sz="2000" b="1" dirty="0">
                <a:solidFill>
                  <a:srgbClr val="065A82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180건</a:t>
            </a:r>
            <a:endParaRPr lang="en-US" sz="13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28" name="Shape 22"/>
          <p:cNvSpPr/>
          <p:nvPr/>
        </p:nvSpPr>
        <p:spPr>
          <a:xfrm>
            <a:off x="4343400" y="4114800"/>
            <a:ext cx="3474720" cy="1828800"/>
          </a:xfrm>
          <a:prstGeom prst="roundRect">
            <a:avLst>
              <a:gd name="adj" fmla="val 6000"/>
            </a:avLst>
          </a:prstGeom>
          <a:solidFill>
            <a:srgbClr val="E7EDF1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29" name="Shape 23"/>
          <p:cNvSpPr/>
          <p:nvPr/>
        </p:nvSpPr>
        <p:spPr>
          <a:xfrm>
            <a:off x="4617720" y="4407408"/>
            <a:ext cx="777240" cy="777240"/>
          </a:xfrm>
          <a:prstGeom prst="ellipse">
            <a:avLst/>
          </a:prstGeom>
          <a:solidFill>
            <a:srgbClr val="065A82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pic>
        <p:nvPicPr>
          <p:cNvPr id="30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19802" y="4609490"/>
            <a:ext cx="373075" cy="373075"/>
          </a:xfrm>
          <a:prstGeom prst="rect">
            <a:avLst/>
          </a:prstGeom>
        </p:spPr>
      </p:pic>
      <p:sp>
        <p:nvSpPr>
          <p:cNvPr id="31" name="Text 24"/>
          <p:cNvSpPr/>
          <p:nvPr/>
        </p:nvSpPr>
        <p:spPr>
          <a:xfrm>
            <a:off x="5577840" y="4370832"/>
            <a:ext cx="210312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900" b="1" dirty="0">
                <a:solidFill>
                  <a:srgbClr val="1B2A3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이제문</a:t>
            </a:r>
            <a:endParaRPr lang="en-US" sz="19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32" name="Text 25"/>
          <p:cNvSpPr/>
          <p:nvPr/>
        </p:nvSpPr>
        <p:spPr>
          <a:xfrm>
            <a:off x="5577840" y="4773168"/>
            <a:ext cx="2103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C7293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품질 검수</a:t>
            </a:r>
            <a:endParaRPr lang="en-US" sz="125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33" name="Text 26"/>
          <p:cNvSpPr/>
          <p:nvPr/>
        </p:nvSpPr>
        <p:spPr>
          <a:xfrm>
            <a:off x="4663440" y="5349240"/>
            <a:ext cx="28803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5C6B7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숙소  </a:t>
            </a:r>
            <a:r>
              <a:rPr lang="en-US" sz="2000" b="1" dirty="0">
                <a:solidFill>
                  <a:srgbClr val="065A82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180건</a:t>
            </a:r>
            <a:endParaRPr lang="en-US" sz="13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34" name="Shape 27"/>
          <p:cNvSpPr/>
          <p:nvPr/>
        </p:nvSpPr>
        <p:spPr>
          <a:xfrm>
            <a:off x="8046720" y="4114800"/>
            <a:ext cx="3474720" cy="1828800"/>
          </a:xfrm>
          <a:prstGeom prst="roundRect">
            <a:avLst>
              <a:gd name="adj" fmla="val 6000"/>
            </a:avLst>
          </a:prstGeom>
          <a:solidFill>
            <a:srgbClr val="E7EDF1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35" name="Shape 28"/>
          <p:cNvSpPr/>
          <p:nvPr/>
        </p:nvSpPr>
        <p:spPr>
          <a:xfrm>
            <a:off x="8321040" y="4407408"/>
            <a:ext cx="777240" cy="777240"/>
          </a:xfrm>
          <a:prstGeom prst="ellipse">
            <a:avLst/>
          </a:prstGeom>
          <a:solidFill>
            <a:srgbClr val="065A82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pic>
        <p:nvPicPr>
          <p:cNvPr id="36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523122" y="4609490"/>
            <a:ext cx="373075" cy="373075"/>
          </a:xfrm>
          <a:prstGeom prst="rect">
            <a:avLst/>
          </a:prstGeom>
        </p:spPr>
      </p:pic>
      <p:sp>
        <p:nvSpPr>
          <p:cNvPr id="37" name="Text 29"/>
          <p:cNvSpPr/>
          <p:nvPr/>
        </p:nvSpPr>
        <p:spPr>
          <a:xfrm>
            <a:off x="9281160" y="4370832"/>
            <a:ext cx="210312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900" b="1" dirty="0">
                <a:solidFill>
                  <a:srgbClr val="1B2A3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정은성</a:t>
            </a:r>
            <a:endParaRPr lang="en-US" sz="19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38" name="Text 30"/>
          <p:cNvSpPr/>
          <p:nvPr/>
        </p:nvSpPr>
        <p:spPr>
          <a:xfrm>
            <a:off x="9281160" y="4773168"/>
            <a:ext cx="2103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C7293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발표 · 기록</a:t>
            </a:r>
            <a:endParaRPr lang="en-US" sz="125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39" name="Text 31"/>
          <p:cNvSpPr/>
          <p:nvPr/>
        </p:nvSpPr>
        <p:spPr>
          <a:xfrm>
            <a:off x="8366760" y="5349240"/>
            <a:ext cx="28803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5C6B7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안전·에티켓  </a:t>
            </a:r>
            <a:r>
              <a:rPr lang="en-US" sz="2000" b="1" dirty="0">
                <a:solidFill>
                  <a:srgbClr val="065A82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100건</a:t>
            </a:r>
            <a:endParaRPr lang="en-US" sz="13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21295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7315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kern="0" spc="300" dirty="0">
                <a:solidFill>
                  <a:srgbClr val="E9C46A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QUALITY · 품질 점검 결과</a:t>
            </a:r>
            <a:endParaRPr lang="en-US" sz="13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3" name="Text 1"/>
          <p:cNvSpPr/>
          <p:nvPr/>
        </p:nvSpPr>
        <p:spPr>
          <a:xfrm>
            <a:off x="640080" y="862709"/>
            <a:ext cx="1088136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100" b="1" dirty="0" err="1">
                <a:solidFill>
                  <a:srgbClr val="FFFFFF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반복</a:t>
            </a:r>
            <a:r>
              <a:rPr lang="en-US" sz="3100" b="1" dirty="0">
                <a:solidFill>
                  <a:srgbClr val="FFFFFF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 </a:t>
            </a:r>
            <a:r>
              <a:rPr lang="en-US" sz="3100" b="1" dirty="0" err="1">
                <a:solidFill>
                  <a:srgbClr val="FFFFFF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점검</a:t>
            </a:r>
            <a:r>
              <a:rPr lang="ko-KR" altLang="en-US" sz="3100" b="1" dirty="0">
                <a:solidFill>
                  <a:srgbClr val="FFFFFF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을 통한</a:t>
            </a:r>
            <a:r>
              <a:rPr lang="en-US" sz="3100" b="1" dirty="0">
                <a:solidFill>
                  <a:srgbClr val="FFFFFF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 </a:t>
            </a:r>
            <a:r>
              <a:rPr lang="ko-KR" altLang="en-US" sz="3100" b="1" dirty="0">
                <a:solidFill>
                  <a:srgbClr val="FFFFFF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오류 수정 및 품질 검증</a:t>
            </a:r>
            <a:endParaRPr lang="en-US" sz="31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4" name="Shape 2"/>
          <p:cNvSpPr/>
          <p:nvPr/>
        </p:nvSpPr>
        <p:spPr>
          <a:xfrm>
            <a:off x="640080" y="1783080"/>
            <a:ext cx="3474720" cy="1737360"/>
          </a:xfrm>
          <a:prstGeom prst="roundRect">
            <a:avLst>
              <a:gd name="adj" fmla="val 6316"/>
            </a:avLst>
          </a:prstGeom>
          <a:solidFill>
            <a:srgbClr val="065A82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grpSp>
        <p:nvGrpSpPr>
          <p:cNvPr id="21" name="그룹 20">
            <a:extLst>
              <a:ext uri="{FF2B5EF4-FFF2-40B4-BE49-F238E27FC236}">
                <a16:creationId xmlns:a16="http://schemas.microsoft.com/office/drawing/2014/main" id="{675725F9-86FD-512D-C6EE-89DA578B9423}"/>
              </a:ext>
            </a:extLst>
          </p:cNvPr>
          <p:cNvGrpSpPr/>
          <p:nvPr/>
        </p:nvGrpSpPr>
        <p:grpSpPr>
          <a:xfrm>
            <a:off x="960120" y="1902139"/>
            <a:ext cx="2834640" cy="1527048"/>
            <a:chOff x="960120" y="1965960"/>
            <a:chExt cx="2834640" cy="1527048"/>
          </a:xfrm>
        </p:grpSpPr>
        <p:sp>
          <p:nvSpPr>
            <p:cNvPr id="5" name="Text 3"/>
            <p:cNvSpPr/>
            <p:nvPr/>
          </p:nvSpPr>
          <p:spPr>
            <a:xfrm>
              <a:off x="960120" y="1965960"/>
              <a:ext cx="2834640" cy="822960"/>
            </a:xfrm>
            <a:prstGeom prst="rect">
              <a:avLst/>
            </a:prstGeom>
            <a:noFill/>
            <a:ln/>
          </p:spPr>
          <p:txBody>
            <a:bodyPr wrap="square" rtlCol="0" anchor="ctr"/>
            <a:lstStyle/>
            <a:p>
              <a:pPr marL="0" indent="0">
                <a:buNone/>
              </a:pPr>
              <a:r>
                <a:rPr lang="en-US" sz="4400" b="1" dirty="0">
                  <a:solidFill>
                    <a:srgbClr val="E9C46A"/>
                  </a:solidFill>
                  <a:latin typeface="Noto Serif KR" panose="02020200000000000000" pitchFamily="18" charset="-127"/>
                  <a:ea typeface="Noto Serif KR" panose="02020200000000000000" pitchFamily="18" charset="-127"/>
                  <a:cs typeface="Cambria" pitchFamily="34" charset="-120"/>
                </a:rPr>
                <a:t>0</a:t>
              </a:r>
              <a:endParaRPr lang="en-US" sz="4400" dirty="0">
                <a:latin typeface="Noto Serif KR" panose="02020200000000000000" pitchFamily="18" charset="-127"/>
                <a:ea typeface="Noto Serif KR" panose="02020200000000000000" pitchFamily="18" charset="-127"/>
              </a:endParaRPr>
            </a:p>
          </p:txBody>
        </p:sp>
        <p:sp>
          <p:nvSpPr>
            <p:cNvPr id="6" name="Text 4"/>
            <p:cNvSpPr/>
            <p:nvPr/>
          </p:nvSpPr>
          <p:spPr>
            <a:xfrm>
              <a:off x="960120" y="2761488"/>
              <a:ext cx="2834640" cy="365760"/>
            </a:xfrm>
            <a:prstGeom prst="rect">
              <a:avLst/>
            </a:prstGeom>
            <a:noFill/>
            <a:ln/>
          </p:spPr>
          <p:txBody>
            <a:bodyPr wrap="square" rtlCol="0" anchor="ctr"/>
            <a:lstStyle/>
            <a:p>
              <a:pPr marL="0" indent="0">
                <a:buNone/>
              </a:pPr>
              <a:r>
                <a:rPr lang="en-US" sz="1600" b="1" dirty="0">
                  <a:solidFill>
                    <a:srgbClr val="FFFFFF"/>
                  </a:solidFill>
                  <a:latin typeface="Noto Serif KR" panose="02020200000000000000" pitchFamily="18" charset="-127"/>
                  <a:ea typeface="Noto Serif KR" panose="02020200000000000000" pitchFamily="18" charset="-127"/>
                  <a:cs typeface="Cambria" pitchFamily="34" charset="-120"/>
                </a:rPr>
                <a:t>심각 오류</a:t>
              </a:r>
              <a:endParaRPr lang="en-US" sz="1600" dirty="0">
                <a:latin typeface="Noto Serif KR" panose="02020200000000000000" pitchFamily="18" charset="-127"/>
                <a:ea typeface="Noto Serif KR" panose="02020200000000000000" pitchFamily="18" charset="-127"/>
              </a:endParaRPr>
            </a:p>
          </p:txBody>
        </p:sp>
        <p:sp>
          <p:nvSpPr>
            <p:cNvPr id="7" name="Text 5"/>
            <p:cNvSpPr/>
            <p:nvPr/>
          </p:nvSpPr>
          <p:spPr>
            <a:xfrm>
              <a:off x="960120" y="3127248"/>
              <a:ext cx="2834640" cy="365760"/>
            </a:xfrm>
            <a:prstGeom prst="rect">
              <a:avLst/>
            </a:prstGeom>
            <a:noFill/>
            <a:ln/>
          </p:spPr>
          <p:txBody>
            <a:bodyPr wrap="square" rtlCol="0" anchor="ctr"/>
            <a:lstStyle/>
            <a:p>
              <a:pPr marL="0" indent="0">
                <a:buNone/>
              </a:pPr>
              <a:r>
                <a:rPr lang="en-US" sz="1200" dirty="0">
                  <a:solidFill>
                    <a:srgbClr val="CADCFC"/>
                  </a:solidFill>
                  <a:latin typeface="Noto Serif KR" panose="02020200000000000000" pitchFamily="18" charset="-127"/>
                  <a:ea typeface="Noto Serif KR" panose="02020200000000000000" pitchFamily="18" charset="-127"/>
                  <a:cs typeface="Calibri" pitchFamily="34" charset="-120"/>
                </a:rPr>
                <a:t>전건 해결 완료</a:t>
              </a:r>
              <a:endParaRPr lang="en-US" sz="1200" dirty="0">
                <a:latin typeface="Noto Serif KR" panose="02020200000000000000" pitchFamily="18" charset="-127"/>
                <a:ea typeface="Noto Serif KR" panose="02020200000000000000" pitchFamily="18" charset="-127"/>
              </a:endParaRPr>
            </a:p>
          </p:txBody>
        </p:sp>
      </p:grpSp>
      <p:sp>
        <p:nvSpPr>
          <p:cNvPr id="8" name="Shape 6"/>
          <p:cNvSpPr/>
          <p:nvPr/>
        </p:nvSpPr>
        <p:spPr>
          <a:xfrm>
            <a:off x="4343400" y="1783080"/>
            <a:ext cx="3474720" cy="1737360"/>
          </a:xfrm>
          <a:prstGeom prst="roundRect">
            <a:avLst>
              <a:gd name="adj" fmla="val 6316"/>
            </a:avLst>
          </a:prstGeom>
          <a:solidFill>
            <a:srgbClr val="065A82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grpSp>
        <p:nvGrpSpPr>
          <p:cNvPr id="22" name="그룹 21">
            <a:extLst>
              <a:ext uri="{FF2B5EF4-FFF2-40B4-BE49-F238E27FC236}">
                <a16:creationId xmlns:a16="http://schemas.microsoft.com/office/drawing/2014/main" id="{01AA4149-B9EF-5FA0-E56B-0F948DFBCF10}"/>
              </a:ext>
            </a:extLst>
          </p:cNvPr>
          <p:cNvGrpSpPr/>
          <p:nvPr/>
        </p:nvGrpSpPr>
        <p:grpSpPr>
          <a:xfrm>
            <a:off x="4663440" y="1888236"/>
            <a:ext cx="2834640" cy="1527048"/>
            <a:chOff x="4663440" y="1965960"/>
            <a:chExt cx="2834640" cy="1527048"/>
          </a:xfrm>
        </p:grpSpPr>
        <p:sp>
          <p:nvSpPr>
            <p:cNvPr id="9" name="Text 7"/>
            <p:cNvSpPr/>
            <p:nvPr/>
          </p:nvSpPr>
          <p:spPr>
            <a:xfrm>
              <a:off x="4663440" y="1965960"/>
              <a:ext cx="2834640" cy="822960"/>
            </a:xfrm>
            <a:prstGeom prst="rect">
              <a:avLst/>
            </a:prstGeom>
            <a:noFill/>
            <a:ln/>
          </p:spPr>
          <p:txBody>
            <a:bodyPr wrap="square" rtlCol="0" anchor="ctr"/>
            <a:lstStyle/>
            <a:p>
              <a:pPr marL="0" indent="0">
                <a:buNone/>
              </a:pPr>
              <a:r>
                <a:rPr lang="en-US" sz="4400" b="1" dirty="0">
                  <a:solidFill>
                    <a:srgbClr val="E9C46A"/>
                  </a:solidFill>
                  <a:latin typeface="Noto Serif KR" panose="02020200000000000000" pitchFamily="18" charset="-127"/>
                  <a:ea typeface="Noto Serif KR" panose="02020200000000000000" pitchFamily="18" charset="-127"/>
                  <a:cs typeface="Cambria" pitchFamily="34" charset="-120"/>
                </a:rPr>
                <a:t>100%</a:t>
              </a:r>
              <a:endParaRPr lang="en-US" sz="4400" dirty="0">
                <a:latin typeface="Noto Serif KR" panose="02020200000000000000" pitchFamily="18" charset="-127"/>
                <a:ea typeface="Noto Serif KR" panose="02020200000000000000" pitchFamily="18" charset="-127"/>
              </a:endParaRPr>
            </a:p>
          </p:txBody>
        </p:sp>
        <p:sp>
          <p:nvSpPr>
            <p:cNvPr id="10" name="Text 8"/>
            <p:cNvSpPr/>
            <p:nvPr/>
          </p:nvSpPr>
          <p:spPr>
            <a:xfrm>
              <a:off x="4663440" y="2761488"/>
              <a:ext cx="2834640" cy="365760"/>
            </a:xfrm>
            <a:prstGeom prst="rect">
              <a:avLst/>
            </a:prstGeom>
            <a:noFill/>
            <a:ln/>
          </p:spPr>
          <p:txBody>
            <a:bodyPr wrap="square" rtlCol="0" anchor="ctr"/>
            <a:lstStyle/>
            <a:p>
              <a:pPr marL="0" indent="0">
                <a:buNone/>
              </a:pPr>
              <a:r>
                <a:rPr lang="en-US" sz="1600" b="1" dirty="0">
                  <a:solidFill>
                    <a:srgbClr val="FFFFFF"/>
                  </a:solidFill>
                  <a:latin typeface="Noto Serif KR" panose="02020200000000000000" pitchFamily="18" charset="-127"/>
                  <a:ea typeface="Noto Serif KR" panose="02020200000000000000" pitchFamily="18" charset="-127"/>
                  <a:cs typeface="Cambria" pitchFamily="34" charset="-120"/>
                </a:rPr>
                <a:t>안전 상태 pass</a:t>
              </a:r>
              <a:endParaRPr lang="en-US" sz="1600" dirty="0">
                <a:latin typeface="Noto Serif KR" panose="02020200000000000000" pitchFamily="18" charset="-127"/>
                <a:ea typeface="Noto Serif KR" panose="02020200000000000000" pitchFamily="18" charset="-127"/>
              </a:endParaRPr>
            </a:p>
          </p:txBody>
        </p:sp>
        <p:sp>
          <p:nvSpPr>
            <p:cNvPr id="11" name="Text 9"/>
            <p:cNvSpPr/>
            <p:nvPr/>
          </p:nvSpPr>
          <p:spPr>
            <a:xfrm>
              <a:off x="4663440" y="3127248"/>
              <a:ext cx="2834640" cy="365760"/>
            </a:xfrm>
            <a:prstGeom prst="rect">
              <a:avLst/>
            </a:prstGeom>
            <a:noFill/>
            <a:ln/>
          </p:spPr>
          <p:txBody>
            <a:bodyPr wrap="square" rtlCol="0" anchor="ctr"/>
            <a:lstStyle/>
            <a:p>
              <a:pPr marL="0" indent="0">
                <a:buNone/>
              </a:pPr>
              <a:r>
                <a:rPr lang="en-US" sz="1200" dirty="0">
                  <a:solidFill>
                    <a:srgbClr val="CADCFC"/>
                  </a:solidFill>
                  <a:latin typeface="Noto Serif KR" panose="02020200000000000000" pitchFamily="18" charset="-127"/>
                  <a:ea typeface="Noto Serif KR" panose="02020200000000000000" pitchFamily="18" charset="-127"/>
                  <a:cs typeface="Calibri" pitchFamily="34" charset="-120"/>
                </a:rPr>
                <a:t>전 데이터 안전 점검 통과</a:t>
              </a:r>
              <a:endParaRPr lang="en-US" sz="1200" dirty="0">
                <a:latin typeface="Noto Serif KR" panose="02020200000000000000" pitchFamily="18" charset="-127"/>
                <a:ea typeface="Noto Serif KR" panose="02020200000000000000" pitchFamily="18" charset="-127"/>
              </a:endParaRPr>
            </a:p>
          </p:txBody>
        </p:sp>
      </p:grpSp>
      <p:sp>
        <p:nvSpPr>
          <p:cNvPr id="12" name="Shape 10"/>
          <p:cNvSpPr/>
          <p:nvPr/>
        </p:nvSpPr>
        <p:spPr>
          <a:xfrm>
            <a:off x="8046720" y="1783080"/>
            <a:ext cx="3474720" cy="1737360"/>
          </a:xfrm>
          <a:prstGeom prst="roundRect">
            <a:avLst>
              <a:gd name="adj" fmla="val 6316"/>
            </a:avLst>
          </a:prstGeom>
          <a:solidFill>
            <a:srgbClr val="065A82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grpSp>
        <p:nvGrpSpPr>
          <p:cNvPr id="25" name="그룹 24">
            <a:extLst>
              <a:ext uri="{FF2B5EF4-FFF2-40B4-BE49-F238E27FC236}">
                <a16:creationId xmlns:a16="http://schemas.microsoft.com/office/drawing/2014/main" id="{BC8155BA-E733-80C0-978C-1B34F78F7DCB}"/>
              </a:ext>
            </a:extLst>
          </p:cNvPr>
          <p:cNvGrpSpPr/>
          <p:nvPr/>
        </p:nvGrpSpPr>
        <p:grpSpPr>
          <a:xfrm>
            <a:off x="8282784" y="1888236"/>
            <a:ext cx="2834640" cy="1527048"/>
            <a:chOff x="8366760" y="1965960"/>
            <a:chExt cx="2834640" cy="1527048"/>
          </a:xfrm>
        </p:grpSpPr>
        <p:sp>
          <p:nvSpPr>
            <p:cNvPr id="13" name="Text 11"/>
            <p:cNvSpPr/>
            <p:nvPr/>
          </p:nvSpPr>
          <p:spPr>
            <a:xfrm>
              <a:off x="8366760" y="1965960"/>
              <a:ext cx="2834640" cy="822960"/>
            </a:xfrm>
            <a:prstGeom prst="rect">
              <a:avLst/>
            </a:prstGeom>
            <a:noFill/>
            <a:ln/>
          </p:spPr>
          <p:txBody>
            <a:bodyPr wrap="square" rtlCol="0" anchor="ctr"/>
            <a:lstStyle/>
            <a:p>
              <a:pPr marL="0" indent="0">
                <a:buNone/>
              </a:pPr>
              <a:r>
                <a:rPr lang="en-US" sz="4400" b="1" dirty="0">
                  <a:solidFill>
                    <a:srgbClr val="E9C46A"/>
                  </a:solidFill>
                  <a:latin typeface="Noto Serif KR" panose="02020200000000000000" pitchFamily="18" charset="-127"/>
                  <a:ea typeface="Noto Serif KR" panose="02020200000000000000" pitchFamily="18" charset="-127"/>
                  <a:cs typeface="Cambria" pitchFamily="34" charset="-120"/>
                </a:rPr>
                <a:t>5회</a:t>
              </a:r>
              <a:endParaRPr lang="en-US" sz="4400" dirty="0">
                <a:latin typeface="Noto Serif KR" panose="02020200000000000000" pitchFamily="18" charset="-127"/>
                <a:ea typeface="Noto Serif KR" panose="02020200000000000000" pitchFamily="18" charset="-127"/>
              </a:endParaRPr>
            </a:p>
          </p:txBody>
        </p:sp>
        <p:grpSp>
          <p:nvGrpSpPr>
            <p:cNvPr id="24" name="그룹 23">
              <a:extLst>
                <a:ext uri="{FF2B5EF4-FFF2-40B4-BE49-F238E27FC236}">
                  <a16:creationId xmlns:a16="http://schemas.microsoft.com/office/drawing/2014/main" id="{CEE0D934-DC46-7E62-ABAC-43CF05FC7AD8}"/>
                </a:ext>
              </a:extLst>
            </p:cNvPr>
            <p:cNvGrpSpPr/>
            <p:nvPr/>
          </p:nvGrpSpPr>
          <p:grpSpPr>
            <a:xfrm>
              <a:off x="8366760" y="2761488"/>
              <a:ext cx="2834640" cy="731520"/>
              <a:chOff x="8366760" y="2761488"/>
              <a:chExt cx="2834640" cy="731520"/>
            </a:xfrm>
          </p:grpSpPr>
          <p:sp>
            <p:nvSpPr>
              <p:cNvPr id="14" name="Text 12"/>
              <p:cNvSpPr/>
              <p:nvPr/>
            </p:nvSpPr>
            <p:spPr>
              <a:xfrm>
                <a:off x="8366760" y="2761488"/>
                <a:ext cx="2834640" cy="365760"/>
              </a:xfrm>
              <a:prstGeom prst="rect">
                <a:avLst/>
              </a:prstGeom>
              <a:noFill/>
              <a:ln/>
            </p:spPr>
            <p:txBody>
              <a:bodyPr wrap="square" rtlCol="0" anchor="ctr"/>
              <a:lstStyle/>
              <a:p>
                <a:pPr marL="0" indent="0">
                  <a:buNone/>
                </a:pPr>
                <a:r>
                  <a:rPr lang="en-US" sz="1600" b="1" dirty="0">
                    <a:solidFill>
                      <a:srgbClr val="FFFFFF"/>
                    </a:solidFill>
                    <a:latin typeface="Noto Serif KR" panose="02020200000000000000" pitchFamily="18" charset="-127"/>
                    <a:ea typeface="Noto Serif KR" panose="02020200000000000000" pitchFamily="18" charset="-127"/>
                    <a:cs typeface="Cambria" pitchFamily="34" charset="-120"/>
                  </a:rPr>
                  <a:t>품질 검사</a:t>
                </a:r>
                <a:endParaRPr lang="en-US" sz="1600" dirty="0">
                  <a:latin typeface="Noto Serif KR" panose="02020200000000000000" pitchFamily="18" charset="-127"/>
                  <a:ea typeface="Noto Serif KR" panose="02020200000000000000" pitchFamily="18" charset="-127"/>
                </a:endParaRPr>
              </a:p>
            </p:txBody>
          </p:sp>
          <p:sp>
            <p:nvSpPr>
              <p:cNvPr id="15" name="Text 13"/>
              <p:cNvSpPr/>
              <p:nvPr/>
            </p:nvSpPr>
            <p:spPr>
              <a:xfrm>
                <a:off x="8366760" y="3127248"/>
                <a:ext cx="2834640" cy="365760"/>
              </a:xfrm>
              <a:prstGeom prst="rect">
                <a:avLst/>
              </a:prstGeom>
              <a:noFill/>
              <a:ln/>
            </p:spPr>
            <p:txBody>
              <a:bodyPr wrap="square" rtlCol="0" anchor="ctr"/>
              <a:lstStyle/>
              <a:p>
                <a:pPr marL="0" indent="0">
                  <a:buNone/>
                </a:pPr>
                <a:r>
                  <a:rPr lang="en-US" sz="1200" dirty="0">
                    <a:solidFill>
                      <a:srgbClr val="CADCFC"/>
                    </a:solidFill>
                    <a:latin typeface="Noto Serif KR" panose="02020200000000000000" pitchFamily="18" charset="-127"/>
                    <a:ea typeface="Noto Serif KR" panose="02020200000000000000" pitchFamily="18" charset="-127"/>
                    <a:cs typeface="Calibri" pitchFamily="34" charset="-120"/>
                  </a:rPr>
                  <a:t>반복 점검으로 확정</a:t>
                </a:r>
                <a:endParaRPr lang="en-US" sz="1200" dirty="0">
                  <a:latin typeface="Noto Serif KR" panose="02020200000000000000" pitchFamily="18" charset="-127"/>
                  <a:ea typeface="Noto Serif KR" panose="02020200000000000000" pitchFamily="18" charset="-127"/>
                </a:endParaRPr>
              </a:p>
            </p:txBody>
          </p:sp>
        </p:grpSp>
      </p:grpSp>
      <p:sp>
        <p:nvSpPr>
          <p:cNvPr id="16" name="Text 14"/>
          <p:cNvSpPr/>
          <p:nvPr/>
        </p:nvSpPr>
        <p:spPr>
          <a:xfrm>
            <a:off x="640080" y="3794760"/>
            <a:ext cx="54864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kern="0" spc="200" dirty="0">
                <a:solidFill>
                  <a:srgbClr val="9FB4CC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심각 오류 해결 추이</a:t>
            </a:r>
            <a:endParaRPr lang="en-US" sz="13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graphicFrame>
        <p:nvGraphicFramePr>
          <p:cNvPr id="17" name="Chart 0"/>
          <p:cNvGraphicFramePr/>
          <p:nvPr>
            <p:extLst>
              <p:ext uri="{D42A27DB-BD31-4B8C-83A1-F6EECF244321}">
                <p14:modId xmlns:p14="http://schemas.microsoft.com/office/powerpoint/2010/main" val="3222574073"/>
              </p:ext>
            </p:extLst>
          </p:nvPr>
        </p:nvGraphicFramePr>
        <p:xfrm>
          <a:off x="640080" y="4114800"/>
          <a:ext cx="5760720" cy="21945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8" name="Shape 15"/>
          <p:cNvSpPr/>
          <p:nvPr/>
        </p:nvSpPr>
        <p:spPr>
          <a:xfrm>
            <a:off x="6720840" y="4114800"/>
            <a:ext cx="4846320" cy="2194560"/>
          </a:xfrm>
          <a:prstGeom prst="roundRect">
            <a:avLst>
              <a:gd name="adj" fmla="val 5000"/>
            </a:avLst>
          </a:prstGeom>
          <a:solidFill>
            <a:srgbClr val="2E3A6B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19" name="Text 16"/>
          <p:cNvSpPr/>
          <p:nvPr/>
        </p:nvSpPr>
        <p:spPr>
          <a:xfrm>
            <a:off x="6995160" y="4297680"/>
            <a:ext cx="42976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E9C46A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무엇을 확정했나</a:t>
            </a:r>
            <a:endParaRPr lang="en-US" sz="16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20" name="Text 17"/>
          <p:cNvSpPr/>
          <p:nvPr/>
        </p:nvSpPr>
        <p:spPr>
          <a:xfrm>
            <a:off x="6995160" y="4754880"/>
            <a:ext cx="4297680" cy="1463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177800" indent="-177800">
              <a:lnSpc>
                <a:spcPct val="115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EAF2F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중복 질문·유사 질문 정리 완료</a:t>
            </a:r>
            <a:endParaRPr lang="en-US" sz="13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  <a:p>
            <a:pPr marL="177800" indent="-177800">
              <a:lnSpc>
                <a:spcPct val="115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EAF2F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40자 미만 짧은 답변 54건 보완 완료</a:t>
            </a:r>
            <a:endParaRPr lang="en-US" sz="13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  <a:p>
            <a:pPr marL="177800" indent="-177800">
              <a:lnSpc>
                <a:spcPct val="115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EAF2F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출처 누락·무효 링크 전건 복원</a:t>
            </a:r>
            <a:endParaRPr lang="en-US" sz="13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  <a:p>
            <a:pPr marL="177800" indent="-177800">
              <a:lnSpc>
                <a:spcPct val="115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EAF2F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합성 데이터 사람 확인 완료</a:t>
            </a:r>
            <a:endParaRPr lang="en-US" sz="13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7315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300" dirty="0">
                <a:solidFill>
                  <a:srgbClr val="1C7293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EXAMPLES · 대표 데이터</a:t>
            </a:r>
            <a:endParaRPr lang="en-US" sz="13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3" name="Text 1"/>
          <p:cNvSpPr/>
          <p:nvPr/>
        </p:nvSpPr>
        <p:spPr>
          <a:xfrm>
            <a:off x="640080" y="794315"/>
            <a:ext cx="1088136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300" b="1" dirty="0" err="1">
                <a:solidFill>
                  <a:srgbClr val="1B2A3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질문</a:t>
            </a:r>
            <a:r>
              <a:rPr lang="ko-KR" altLang="en-US" sz="3300" b="1" dirty="0">
                <a:solidFill>
                  <a:srgbClr val="1B2A3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과 </a:t>
            </a:r>
            <a:r>
              <a:rPr lang="en-US" sz="3300" b="1" dirty="0" err="1">
                <a:solidFill>
                  <a:srgbClr val="1B2A3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답변</a:t>
            </a:r>
            <a:r>
              <a:rPr lang="en-US" sz="3300" b="1" dirty="0">
                <a:solidFill>
                  <a:srgbClr val="1B2A3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 </a:t>
            </a:r>
            <a:r>
              <a:rPr lang="en-US" sz="3300" b="1" dirty="0" err="1">
                <a:solidFill>
                  <a:srgbClr val="1B2A3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예시</a:t>
            </a:r>
            <a:endParaRPr lang="en-US" sz="33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4" name="Shape 2"/>
          <p:cNvSpPr/>
          <p:nvPr/>
        </p:nvSpPr>
        <p:spPr>
          <a:xfrm>
            <a:off x="640080" y="1920240"/>
            <a:ext cx="3474720" cy="4297680"/>
          </a:xfrm>
          <a:prstGeom prst="roundRect">
            <a:avLst>
              <a:gd name="adj" fmla="val 3158"/>
            </a:avLst>
          </a:prstGeom>
          <a:solidFill>
            <a:srgbClr val="E7EDF1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5" name="Shape 3"/>
          <p:cNvSpPr/>
          <p:nvPr/>
        </p:nvSpPr>
        <p:spPr>
          <a:xfrm>
            <a:off x="640080" y="1920240"/>
            <a:ext cx="3474720" cy="868680"/>
          </a:xfrm>
          <a:prstGeom prst="roundRect">
            <a:avLst>
              <a:gd name="adj" fmla="val 12632"/>
            </a:avLst>
          </a:prstGeom>
          <a:solidFill>
            <a:srgbClr val="065A82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6" name="Shape 4"/>
          <p:cNvSpPr/>
          <p:nvPr/>
        </p:nvSpPr>
        <p:spPr>
          <a:xfrm>
            <a:off x="868680" y="2121408"/>
            <a:ext cx="502920" cy="502920"/>
          </a:xfrm>
          <a:prstGeom prst="ellipse">
            <a:avLst/>
          </a:prstGeom>
          <a:solidFill>
            <a:srgbClr val="1C7293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pic>
        <p:nvPicPr>
          <p:cNvPr id="7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9439" y="2252167"/>
            <a:ext cx="241402" cy="241402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1463040" y="1993392"/>
            <a:ext cx="2514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CADCFC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KCP-0001
</a:t>
            </a:r>
            <a:r>
              <a:rPr lang="en-US" sz="1500" b="1" dirty="0">
                <a:solidFill>
                  <a:srgbClr val="FFFFFF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명소</a:t>
            </a:r>
            <a:endParaRPr lang="en-US" sz="11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9" name="Text 6"/>
          <p:cNvSpPr/>
          <p:nvPr/>
        </p:nvSpPr>
        <p:spPr>
          <a:xfrm>
            <a:off x="914400" y="2971800"/>
            <a:ext cx="292608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450" b="1" dirty="0">
                <a:solidFill>
                  <a:srgbClr val="1B2A3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Q. 해운대 해수욕장에서 볼 만한 것은 무엇인가요?</a:t>
            </a:r>
            <a:endParaRPr lang="en-US" sz="145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10" name="Text 7"/>
          <p:cNvSpPr/>
          <p:nvPr/>
        </p:nvSpPr>
        <p:spPr>
          <a:xfrm>
            <a:off x="914400" y="3977640"/>
            <a:ext cx="2926080" cy="1463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2000"/>
              </a:lnSpc>
              <a:buNone/>
            </a:pPr>
            <a:r>
              <a:rPr lang="en-US" sz="1250" dirty="0">
                <a:solidFill>
                  <a:srgbClr val="5C6B7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A. 넓은 백사장과 해안 산책로가 대표적이며, 주변에 동백섬과 더베이 지역 등 함께 둘러볼 명소가 있습니다.</a:t>
            </a:r>
            <a:endParaRPr lang="en-US" sz="125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11" name="Text 8"/>
          <p:cNvSpPr/>
          <p:nvPr/>
        </p:nvSpPr>
        <p:spPr>
          <a:xfrm>
            <a:off x="914400" y="5742432"/>
            <a:ext cx="29260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i="1" dirty="0">
                <a:solidFill>
                  <a:srgbClr val="1C7293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출처 · Visit Busan 공식 관광포털</a:t>
            </a:r>
            <a:endParaRPr lang="en-US" sz="105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12" name="Shape 9"/>
          <p:cNvSpPr/>
          <p:nvPr/>
        </p:nvSpPr>
        <p:spPr>
          <a:xfrm>
            <a:off x="4343400" y="1920240"/>
            <a:ext cx="3474720" cy="4297680"/>
          </a:xfrm>
          <a:prstGeom prst="roundRect">
            <a:avLst>
              <a:gd name="adj" fmla="val 3158"/>
            </a:avLst>
          </a:prstGeom>
          <a:solidFill>
            <a:srgbClr val="E7EDF1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13" name="Shape 10"/>
          <p:cNvSpPr/>
          <p:nvPr/>
        </p:nvSpPr>
        <p:spPr>
          <a:xfrm>
            <a:off x="4343400" y="1920240"/>
            <a:ext cx="3474720" cy="868680"/>
          </a:xfrm>
          <a:prstGeom prst="roundRect">
            <a:avLst>
              <a:gd name="adj" fmla="val 12632"/>
            </a:avLst>
          </a:prstGeom>
          <a:solidFill>
            <a:srgbClr val="065A82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14" name="Shape 11"/>
          <p:cNvSpPr/>
          <p:nvPr/>
        </p:nvSpPr>
        <p:spPr>
          <a:xfrm>
            <a:off x="4572000" y="2121408"/>
            <a:ext cx="502920" cy="502920"/>
          </a:xfrm>
          <a:prstGeom prst="ellipse">
            <a:avLst/>
          </a:prstGeom>
          <a:solidFill>
            <a:srgbClr val="1C7293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pic>
        <p:nvPicPr>
          <p:cNvPr id="1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02759" y="2252167"/>
            <a:ext cx="241402" cy="241402"/>
          </a:xfrm>
          <a:prstGeom prst="rect">
            <a:avLst/>
          </a:prstGeom>
        </p:spPr>
      </p:pic>
      <p:sp>
        <p:nvSpPr>
          <p:cNvPr id="16" name="Text 12"/>
          <p:cNvSpPr/>
          <p:nvPr/>
        </p:nvSpPr>
        <p:spPr>
          <a:xfrm>
            <a:off x="5166360" y="1993392"/>
            <a:ext cx="2514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CADCFC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KCP-0181
</a:t>
            </a:r>
            <a:r>
              <a:rPr lang="en-US" sz="1500" b="1" dirty="0">
                <a:solidFill>
                  <a:srgbClr val="FFFFFF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교통</a:t>
            </a:r>
            <a:endParaRPr lang="en-US" sz="11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17" name="Text 13"/>
          <p:cNvSpPr/>
          <p:nvPr/>
        </p:nvSpPr>
        <p:spPr>
          <a:xfrm>
            <a:off x="4617720" y="2971800"/>
            <a:ext cx="292608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450" b="1" dirty="0">
                <a:solidFill>
                  <a:srgbClr val="1B2A3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Q. 부산 지하철 어른 요금은 얼마인가요?</a:t>
            </a:r>
            <a:endParaRPr lang="en-US" sz="145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18" name="Text 14"/>
          <p:cNvSpPr/>
          <p:nvPr/>
        </p:nvSpPr>
        <p:spPr>
          <a:xfrm>
            <a:off x="4617720" y="3977640"/>
            <a:ext cx="2926080" cy="1463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2000"/>
              </a:lnSpc>
              <a:buNone/>
            </a:pPr>
            <a:r>
              <a:rPr lang="en-US" sz="1250" dirty="0">
                <a:solidFill>
                  <a:srgbClr val="5C6B7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A. 교통카드 기준 1구간 1,600원, 2구간 1,800원입니다. 요금은 바뀔 수 있으니 공식 안내에서 확인하세요.</a:t>
            </a:r>
            <a:endParaRPr lang="en-US" sz="125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19" name="Text 15"/>
          <p:cNvSpPr/>
          <p:nvPr/>
        </p:nvSpPr>
        <p:spPr>
          <a:xfrm>
            <a:off x="4617720" y="5742432"/>
            <a:ext cx="29260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i="1" dirty="0">
                <a:solidFill>
                  <a:srgbClr val="1C7293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출처 · 부산교통공사 공식 안내</a:t>
            </a:r>
            <a:endParaRPr lang="en-US" sz="105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20" name="Shape 16"/>
          <p:cNvSpPr/>
          <p:nvPr/>
        </p:nvSpPr>
        <p:spPr>
          <a:xfrm>
            <a:off x="8046720" y="1920240"/>
            <a:ext cx="3474720" cy="4297680"/>
          </a:xfrm>
          <a:prstGeom prst="roundRect">
            <a:avLst>
              <a:gd name="adj" fmla="val 3158"/>
            </a:avLst>
          </a:prstGeom>
          <a:solidFill>
            <a:srgbClr val="E7EDF1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21" name="Shape 17"/>
          <p:cNvSpPr/>
          <p:nvPr/>
        </p:nvSpPr>
        <p:spPr>
          <a:xfrm>
            <a:off x="8046720" y="1920240"/>
            <a:ext cx="3474720" cy="868680"/>
          </a:xfrm>
          <a:prstGeom prst="roundRect">
            <a:avLst>
              <a:gd name="adj" fmla="val 12632"/>
            </a:avLst>
          </a:prstGeom>
          <a:solidFill>
            <a:srgbClr val="065A82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22" name="Shape 18"/>
          <p:cNvSpPr/>
          <p:nvPr/>
        </p:nvSpPr>
        <p:spPr>
          <a:xfrm>
            <a:off x="8275320" y="2121408"/>
            <a:ext cx="502920" cy="502920"/>
          </a:xfrm>
          <a:prstGeom prst="ellipse">
            <a:avLst/>
          </a:prstGeom>
          <a:solidFill>
            <a:srgbClr val="1C7293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pic>
        <p:nvPicPr>
          <p:cNvPr id="23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06079" y="2252167"/>
            <a:ext cx="241402" cy="241402"/>
          </a:xfrm>
          <a:prstGeom prst="rect">
            <a:avLst/>
          </a:prstGeom>
        </p:spPr>
      </p:pic>
      <p:sp>
        <p:nvSpPr>
          <p:cNvPr id="24" name="Text 19"/>
          <p:cNvSpPr/>
          <p:nvPr/>
        </p:nvSpPr>
        <p:spPr>
          <a:xfrm>
            <a:off x="8869680" y="1993392"/>
            <a:ext cx="2514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CADCFC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KCP-0361
</a:t>
            </a:r>
            <a:r>
              <a:rPr lang="en-US" sz="1500" b="1" dirty="0">
                <a:solidFill>
                  <a:srgbClr val="FFFFFF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음식</a:t>
            </a:r>
            <a:endParaRPr lang="en-US" sz="11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25" name="Text 20"/>
          <p:cNvSpPr/>
          <p:nvPr/>
        </p:nvSpPr>
        <p:spPr>
          <a:xfrm>
            <a:off x="8321040" y="2971800"/>
            <a:ext cx="292608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450" b="1" dirty="0">
                <a:solidFill>
                  <a:srgbClr val="1B2A3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Q. 해운대에서 유명한 대표 음식은 무엇인가요?</a:t>
            </a:r>
            <a:endParaRPr lang="en-US" sz="145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26" name="Text 21"/>
          <p:cNvSpPr/>
          <p:nvPr/>
        </p:nvSpPr>
        <p:spPr>
          <a:xfrm>
            <a:off x="8321040" y="3977640"/>
            <a:ext cx="2926080" cy="1463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2000"/>
              </a:lnSpc>
              <a:buNone/>
            </a:pPr>
            <a:r>
              <a:rPr lang="en-US" sz="1250" dirty="0">
                <a:solidFill>
                  <a:srgbClr val="5C6B7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A. 밀면, 복국, 씨앗호떡, 조개구이 등이 유명하며 해변과 전통시장 주변에서 쉽게 즐길 수 있습니다.</a:t>
            </a:r>
            <a:endParaRPr lang="en-US" sz="125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27" name="Text 22"/>
          <p:cNvSpPr/>
          <p:nvPr/>
        </p:nvSpPr>
        <p:spPr>
          <a:xfrm>
            <a:off x="8321040" y="5742432"/>
            <a:ext cx="29260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i="1" dirty="0">
                <a:solidFill>
                  <a:srgbClr val="1C7293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출처 · Visit Busan 공식 관광포털</a:t>
            </a:r>
            <a:endParaRPr lang="en-US" sz="105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7315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300" dirty="0">
                <a:solidFill>
                  <a:srgbClr val="1C7293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RESPONSIBILITY · 품질과 책임</a:t>
            </a:r>
            <a:endParaRPr lang="en-US" sz="13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3" name="Text 1"/>
          <p:cNvSpPr/>
          <p:nvPr/>
        </p:nvSpPr>
        <p:spPr>
          <a:xfrm>
            <a:off x="640080" y="863268"/>
            <a:ext cx="1088136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ko-KR" altLang="en-US" sz="3300" b="1" dirty="0">
                <a:solidFill>
                  <a:srgbClr val="1B2A3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고품질 데이터 확보 및 신뢰성 있는 기준 마련</a:t>
            </a:r>
            <a:endParaRPr lang="en-US" sz="33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4" name="Shape 2"/>
          <p:cNvSpPr/>
          <p:nvPr/>
        </p:nvSpPr>
        <p:spPr>
          <a:xfrm>
            <a:off x="640080" y="1965960"/>
            <a:ext cx="5349240" cy="4023360"/>
          </a:xfrm>
          <a:prstGeom prst="roundRect">
            <a:avLst>
              <a:gd name="adj" fmla="val 2727"/>
            </a:avLst>
          </a:prstGeom>
          <a:solidFill>
            <a:srgbClr val="065A82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5" name="Shape 3"/>
          <p:cNvSpPr/>
          <p:nvPr/>
        </p:nvSpPr>
        <p:spPr>
          <a:xfrm>
            <a:off x="960120" y="2286000"/>
            <a:ext cx="822960" cy="822960"/>
          </a:xfrm>
          <a:prstGeom prst="ellipse">
            <a:avLst/>
          </a:prstGeom>
          <a:solidFill>
            <a:srgbClr val="1C7293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4090" y="2499970"/>
            <a:ext cx="395021" cy="395021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1965960" y="2395728"/>
            <a:ext cx="38404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FFFFFF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확보한 품질</a:t>
            </a:r>
            <a:endParaRPr lang="en-US" sz="20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8" name="Text 5"/>
          <p:cNvSpPr/>
          <p:nvPr/>
        </p:nvSpPr>
        <p:spPr>
          <a:xfrm>
            <a:off x="1005840" y="3383280"/>
            <a:ext cx="4709160" cy="2468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203200" indent="-203200">
              <a:lnSpc>
                <a:spcPct val="120000"/>
              </a:lnSpc>
              <a:spcAft>
                <a:spcPts val="1100"/>
              </a:spcAft>
              <a:buSzPct val="100000"/>
              <a:buChar char="•"/>
            </a:pPr>
            <a:r>
              <a:rPr lang="en-US" sz="1400" dirty="0">
                <a:solidFill>
                  <a:srgbClr val="EAF2F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목표 1,000건 전건 구축·검수 완료</a:t>
            </a:r>
            <a:endParaRPr lang="en-US" sz="14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  <a:p>
            <a:pPr marL="203200" indent="-203200">
              <a:lnSpc>
                <a:spcPct val="120000"/>
              </a:lnSpc>
              <a:spcAft>
                <a:spcPts val="1100"/>
              </a:spcAft>
              <a:buSzPct val="100000"/>
              <a:buChar char="•"/>
            </a:pPr>
            <a:r>
              <a:rPr lang="en-US" sz="1400" dirty="0">
                <a:solidFill>
                  <a:srgbClr val="EAF2F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출처명과 확인일을 모두 기록</a:t>
            </a:r>
            <a:endParaRPr lang="en-US" sz="14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  <a:p>
            <a:pPr marL="203200" indent="-203200">
              <a:lnSpc>
                <a:spcPct val="120000"/>
              </a:lnSpc>
              <a:spcAft>
                <a:spcPts val="1100"/>
              </a:spcAft>
              <a:buSzPct val="100000"/>
              <a:buChar char="•"/>
            </a:pPr>
            <a:r>
              <a:rPr lang="en-US" sz="1400" dirty="0">
                <a:solidFill>
                  <a:srgbClr val="EAF2F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안전 상태 전건 pass 확인</a:t>
            </a:r>
            <a:endParaRPr lang="en-US" sz="14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  <a:p>
            <a:pPr marL="203200" indent="-203200">
              <a:lnSpc>
                <a:spcPct val="120000"/>
              </a:lnSpc>
              <a:spcAft>
                <a:spcPts val="1100"/>
              </a:spcAft>
              <a:buSzPct val="100000"/>
              <a:buChar char="•"/>
            </a:pPr>
            <a:r>
              <a:rPr lang="en-US" sz="1400" dirty="0">
                <a:solidFill>
                  <a:srgbClr val="EAF2F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교차 검수와 사람 최종 확인 완료</a:t>
            </a:r>
            <a:endParaRPr lang="en-US" sz="14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9" name="Shape 6"/>
          <p:cNvSpPr/>
          <p:nvPr/>
        </p:nvSpPr>
        <p:spPr>
          <a:xfrm>
            <a:off x="6199632" y="1965960"/>
            <a:ext cx="5349240" cy="4023360"/>
          </a:xfrm>
          <a:prstGeom prst="roundRect">
            <a:avLst>
              <a:gd name="adj" fmla="val 2727"/>
            </a:avLst>
          </a:prstGeom>
          <a:solidFill>
            <a:srgbClr val="E7EDF1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10" name="Shape 7"/>
          <p:cNvSpPr/>
          <p:nvPr/>
        </p:nvSpPr>
        <p:spPr>
          <a:xfrm>
            <a:off x="6519672" y="2286000"/>
            <a:ext cx="822960" cy="822960"/>
          </a:xfrm>
          <a:prstGeom prst="ellipse">
            <a:avLst/>
          </a:prstGeom>
          <a:solidFill>
            <a:srgbClr val="E9C46A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pic>
        <p:nvPicPr>
          <p:cNvPr id="11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33642" y="2499970"/>
            <a:ext cx="395021" cy="395021"/>
          </a:xfrm>
          <a:prstGeom prst="rect">
            <a:avLst/>
          </a:prstGeom>
        </p:spPr>
      </p:pic>
      <p:sp>
        <p:nvSpPr>
          <p:cNvPr id="12" name="Text 8"/>
          <p:cNvSpPr/>
          <p:nvPr/>
        </p:nvSpPr>
        <p:spPr>
          <a:xfrm>
            <a:off x="7525512" y="2395728"/>
            <a:ext cx="38404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1B2A3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책임 있는 사용</a:t>
            </a:r>
            <a:endParaRPr lang="en-US" sz="20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13" name="Text 9"/>
          <p:cNvSpPr/>
          <p:nvPr/>
        </p:nvSpPr>
        <p:spPr>
          <a:xfrm>
            <a:off x="6565392" y="3383280"/>
            <a:ext cx="4709160" cy="2468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203200" indent="-203200">
              <a:lnSpc>
                <a:spcPct val="120000"/>
              </a:lnSpc>
              <a:spcAft>
                <a:spcPts val="1100"/>
              </a:spcAft>
              <a:buSzPct val="100000"/>
              <a:buChar char="•"/>
            </a:pPr>
            <a:r>
              <a:rPr lang="en-US" sz="1400" dirty="0">
                <a:solidFill>
                  <a:srgbClr val="5C6B7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교육용 일반 안내로 활용</a:t>
            </a:r>
            <a:endParaRPr lang="en-US" sz="14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  <a:p>
            <a:pPr marL="203200" indent="-203200">
              <a:lnSpc>
                <a:spcPct val="120000"/>
              </a:lnSpc>
              <a:spcAft>
                <a:spcPts val="1100"/>
              </a:spcAft>
              <a:buSzPct val="100000"/>
              <a:buChar char="•"/>
            </a:pPr>
            <a:r>
              <a:rPr lang="en-US" sz="1400" dirty="0">
                <a:solidFill>
                  <a:srgbClr val="5C6B7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최신 공식 정보와 함께 확인하며 사용</a:t>
            </a:r>
            <a:endParaRPr lang="en-US" sz="14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  <a:p>
            <a:pPr marL="203200" indent="-203200">
              <a:lnSpc>
                <a:spcPct val="120000"/>
              </a:lnSpc>
              <a:spcAft>
                <a:spcPts val="1100"/>
              </a:spcAft>
              <a:buSzPct val="100000"/>
              <a:buChar char="•"/>
            </a:pPr>
            <a:r>
              <a:rPr lang="en-US" sz="1400" dirty="0">
                <a:solidFill>
                  <a:srgbClr val="5C6B7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실시간 일정·가격은 공식 채널을 참고</a:t>
            </a:r>
            <a:endParaRPr lang="en-US" sz="14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  <a:p>
            <a:pPr marL="203200" indent="-203200">
              <a:lnSpc>
                <a:spcPct val="120000"/>
              </a:lnSpc>
              <a:spcAft>
                <a:spcPts val="1100"/>
              </a:spcAft>
              <a:buSzPct val="100000"/>
              <a:buChar char="•"/>
            </a:pPr>
            <a:r>
              <a:rPr lang="en-US" sz="1400" dirty="0">
                <a:solidFill>
                  <a:srgbClr val="5C6B78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개인 식별 정보는 포함하지 않음</a:t>
            </a:r>
            <a:endParaRPr lang="en-US" sz="14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21295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6355080"/>
            <a:ext cx="12191695" cy="502920"/>
          </a:xfrm>
          <a:prstGeom prst="rect">
            <a:avLst/>
          </a:prstGeom>
          <a:solidFill>
            <a:srgbClr val="4F6687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3" name="Shape 1"/>
          <p:cNvSpPr/>
          <p:nvPr/>
        </p:nvSpPr>
        <p:spPr>
          <a:xfrm>
            <a:off x="0" y="5863133"/>
            <a:ext cx="12191695" cy="491947"/>
          </a:xfrm>
          <a:prstGeom prst="rect">
            <a:avLst/>
          </a:prstGeom>
          <a:solidFill>
            <a:srgbClr val="768DAE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4" name="Text 2"/>
          <p:cNvSpPr/>
          <p:nvPr/>
        </p:nvSpPr>
        <p:spPr>
          <a:xfrm>
            <a:off x="731520" y="548640"/>
            <a:ext cx="7315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kern="0" spc="300" dirty="0">
                <a:solidFill>
                  <a:srgbClr val="E9C46A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RESULT · 결론</a:t>
            </a:r>
            <a:endParaRPr lang="en-US" sz="13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5" name="Text 3"/>
          <p:cNvSpPr/>
          <p:nvPr/>
        </p:nvSpPr>
        <p:spPr>
          <a:xfrm>
            <a:off x="731520" y="896112"/>
            <a:ext cx="10698480" cy="1280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05000"/>
              </a:lnSpc>
              <a:buNone/>
            </a:pPr>
            <a:r>
              <a:rPr lang="en-US" sz="2900" b="1" dirty="0">
                <a:solidFill>
                  <a:srgbClr val="FFFFFF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목표 1,000건 </a:t>
            </a:r>
            <a:r>
              <a:rPr lang="en-US" sz="2900" b="1" dirty="0" err="1">
                <a:solidFill>
                  <a:srgbClr val="FFFFFF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데이터셋</a:t>
            </a:r>
            <a:r>
              <a:rPr lang="ko-KR" altLang="en-US" sz="2900" b="1" dirty="0">
                <a:solidFill>
                  <a:srgbClr val="FFFFFF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의 완성 및 결과물</a:t>
            </a:r>
            <a:endParaRPr lang="en-US" sz="29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6" name="Shape 4"/>
          <p:cNvSpPr/>
          <p:nvPr/>
        </p:nvSpPr>
        <p:spPr>
          <a:xfrm>
            <a:off x="731520" y="2514600"/>
            <a:ext cx="3429000" cy="1874520"/>
          </a:xfrm>
          <a:prstGeom prst="roundRect">
            <a:avLst>
              <a:gd name="adj" fmla="val 5854"/>
            </a:avLst>
          </a:prstGeom>
          <a:solidFill>
            <a:srgbClr val="065A82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7" name="Shape 5"/>
          <p:cNvSpPr/>
          <p:nvPr/>
        </p:nvSpPr>
        <p:spPr>
          <a:xfrm>
            <a:off x="1005840" y="2788920"/>
            <a:ext cx="731520" cy="731520"/>
          </a:xfrm>
          <a:prstGeom prst="ellipse">
            <a:avLst/>
          </a:prstGeom>
          <a:solidFill>
            <a:srgbClr val="E9C46A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pic>
        <p:nvPicPr>
          <p:cNvPr id="8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6035" y="2979115"/>
            <a:ext cx="351130" cy="351130"/>
          </a:xfrm>
          <a:prstGeom prst="rect">
            <a:avLst/>
          </a:prstGeom>
        </p:spPr>
      </p:pic>
      <p:sp>
        <p:nvSpPr>
          <p:cNvPr id="9" name="Text 6"/>
          <p:cNvSpPr/>
          <p:nvPr/>
        </p:nvSpPr>
        <p:spPr>
          <a:xfrm>
            <a:off x="1874520" y="2852928"/>
            <a:ext cx="219456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FFFFFF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구축 완료</a:t>
            </a:r>
            <a:endParaRPr lang="en-US" sz="17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10" name="Text 7"/>
          <p:cNvSpPr/>
          <p:nvPr/>
        </p:nvSpPr>
        <p:spPr>
          <a:xfrm>
            <a:off x="1051560" y="3611880"/>
            <a:ext cx="28346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250" dirty="0">
                <a:solidFill>
                  <a:srgbClr val="CADCFC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6개 의도 라벨 1,000건을 균형 있게 완성</a:t>
            </a:r>
            <a:endParaRPr lang="en-US" sz="125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11" name="Shape 8"/>
          <p:cNvSpPr/>
          <p:nvPr/>
        </p:nvSpPr>
        <p:spPr>
          <a:xfrm>
            <a:off x="4389120" y="2514600"/>
            <a:ext cx="3429000" cy="1874520"/>
          </a:xfrm>
          <a:prstGeom prst="roundRect">
            <a:avLst>
              <a:gd name="adj" fmla="val 5854"/>
            </a:avLst>
          </a:prstGeom>
          <a:solidFill>
            <a:srgbClr val="065A82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12" name="Shape 9"/>
          <p:cNvSpPr/>
          <p:nvPr/>
        </p:nvSpPr>
        <p:spPr>
          <a:xfrm>
            <a:off x="4663440" y="2788920"/>
            <a:ext cx="731520" cy="731520"/>
          </a:xfrm>
          <a:prstGeom prst="ellipse">
            <a:avLst/>
          </a:prstGeom>
          <a:solidFill>
            <a:srgbClr val="E9C46A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pic>
        <p:nvPicPr>
          <p:cNvPr id="1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53635" y="2979115"/>
            <a:ext cx="351130" cy="351130"/>
          </a:xfrm>
          <a:prstGeom prst="rect">
            <a:avLst/>
          </a:prstGeom>
        </p:spPr>
      </p:pic>
      <p:sp>
        <p:nvSpPr>
          <p:cNvPr id="14" name="Text 10"/>
          <p:cNvSpPr/>
          <p:nvPr/>
        </p:nvSpPr>
        <p:spPr>
          <a:xfrm>
            <a:off x="5532120" y="2852928"/>
            <a:ext cx="219456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FFFFFF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품질 확보</a:t>
            </a:r>
            <a:endParaRPr lang="en-US" sz="17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15" name="Text 11"/>
          <p:cNvSpPr/>
          <p:nvPr/>
        </p:nvSpPr>
        <p:spPr>
          <a:xfrm>
            <a:off x="4709160" y="3611880"/>
            <a:ext cx="28346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250" dirty="0">
                <a:solidFill>
                  <a:srgbClr val="CADCFC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출처·안전·검수를 모두 기록하고 확정</a:t>
            </a:r>
            <a:endParaRPr lang="en-US" sz="125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16" name="Shape 12"/>
          <p:cNvSpPr/>
          <p:nvPr/>
        </p:nvSpPr>
        <p:spPr>
          <a:xfrm>
            <a:off x="8046720" y="2514600"/>
            <a:ext cx="3429000" cy="1874520"/>
          </a:xfrm>
          <a:prstGeom prst="roundRect">
            <a:avLst>
              <a:gd name="adj" fmla="val 5854"/>
            </a:avLst>
          </a:prstGeom>
          <a:solidFill>
            <a:srgbClr val="065A82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17" name="Shape 13"/>
          <p:cNvSpPr/>
          <p:nvPr/>
        </p:nvSpPr>
        <p:spPr>
          <a:xfrm>
            <a:off x="8321040" y="2788920"/>
            <a:ext cx="731520" cy="731520"/>
          </a:xfrm>
          <a:prstGeom prst="ellipse">
            <a:avLst/>
          </a:prstGeom>
          <a:solidFill>
            <a:srgbClr val="E9C46A"/>
          </a:solidFill>
          <a:ln/>
        </p:spPr>
        <p:txBody>
          <a:bodyPr/>
          <a:lstStyle/>
          <a:p>
            <a:endParaRPr lang="ko-KR" altLang="en-US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pic>
        <p:nvPicPr>
          <p:cNvPr id="18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11235" y="2979115"/>
            <a:ext cx="351130" cy="351130"/>
          </a:xfrm>
          <a:prstGeom prst="rect">
            <a:avLst/>
          </a:prstGeom>
        </p:spPr>
      </p:pic>
      <p:sp>
        <p:nvSpPr>
          <p:cNvPr id="19" name="Text 14"/>
          <p:cNvSpPr/>
          <p:nvPr/>
        </p:nvSpPr>
        <p:spPr>
          <a:xfrm>
            <a:off x="9189720" y="2852928"/>
            <a:ext cx="219456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FFFFFF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활용 준비</a:t>
            </a:r>
            <a:endParaRPr lang="en-US" sz="17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20" name="Text 15"/>
          <p:cNvSpPr/>
          <p:nvPr/>
        </p:nvSpPr>
        <p:spPr>
          <a:xfrm>
            <a:off x="8366760" y="3611880"/>
            <a:ext cx="28346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250" dirty="0">
                <a:solidFill>
                  <a:srgbClr val="CADCFC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관광 안내 학습 데이터로 바로 활용 가능</a:t>
            </a:r>
            <a:endParaRPr lang="en-US" sz="125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21" name="Text 16"/>
          <p:cNvSpPr/>
          <p:nvPr/>
        </p:nvSpPr>
        <p:spPr>
          <a:xfrm>
            <a:off x="731520" y="4709160"/>
            <a:ext cx="265176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E9C46A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1,000건</a:t>
            </a:r>
            <a:endParaRPr lang="en-US" sz="26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22" name="Text 17"/>
          <p:cNvSpPr/>
          <p:nvPr/>
        </p:nvSpPr>
        <p:spPr>
          <a:xfrm>
            <a:off x="731520" y="5230368"/>
            <a:ext cx="26517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CADCFC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구축</a:t>
            </a:r>
            <a:endParaRPr lang="en-US" sz="125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23" name="Text 18"/>
          <p:cNvSpPr/>
          <p:nvPr/>
        </p:nvSpPr>
        <p:spPr>
          <a:xfrm>
            <a:off x="3520440" y="4709160"/>
            <a:ext cx="265176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E9C46A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5회</a:t>
            </a:r>
            <a:endParaRPr lang="en-US" sz="26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24" name="Text 19"/>
          <p:cNvSpPr/>
          <p:nvPr/>
        </p:nvSpPr>
        <p:spPr>
          <a:xfrm>
            <a:off x="3520440" y="5230368"/>
            <a:ext cx="26517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CADCFC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파일 합치기</a:t>
            </a:r>
            <a:endParaRPr lang="en-US" sz="125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25" name="Text 20"/>
          <p:cNvSpPr/>
          <p:nvPr/>
        </p:nvSpPr>
        <p:spPr>
          <a:xfrm>
            <a:off x="6309360" y="4709160"/>
            <a:ext cx="265176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E9C46A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5회</a:t>
            </a:r>
            <a:endParaRPr lang="en-US" sz="26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26" name="Text 21"/>
          <p:cNvSpPr/>
          <p:nvPr/>
        </p:nvSpPr>
        <p:spPr>
          <a:xfrm>
            <a:off x="6309360" y="5230368"/>
            <a:ext cx="26517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CADCFC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품질 검사</a:t>
            </a:r>
            <a:endParaRPr lang="en-US" sz="125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27" name="Text 22"/>
          <p:cNvSpPr/>
          <p:nvPr/>
        </p:nvSpPr>
        <p:spPr>
          <a:xfrm>
            <a:off x="9098280" y="4709160"/>
            <a:ext cx="265176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E9C46A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mbria" pitchFamily="34" charset="-120"/>
              </a:rPr>
              <a:t>186개</a:t>
            </a:r>
            <a:endParaRPr lang="en-US" sz="260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  <p:sp>
        <p:nvSpPr>
          <p:cNvPr id="28" name="Text 23"/>
          <p:cNvSpPr/>
          <p:nvPr/>
        </p:nvSpPr>
        <p:spPr>
          <a:xfrm>
            <a:off x="9098280" y="5230368"/>
            <a:ext cx="26517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CADCFC"/>
                </a:solidFill>
                <a:latin typeface="Noto Serif KR" panose="02020200000000000000" pitchFamily="18" charset="-127"/>
                <a:ea typeface="Noto Serif KR" panose="02020200000000000000" pitchFamily="18" charset="-127"/>
                <a:cs typeface="Calibri" pitchFamily="34" charset="-120"/>
              </a:rPr>
              <a:t>확인 출처</a:t>
            </a:r>
            <a:endParaRPr lang="en-US" sz="1250" dirty="0">
              <a:latin typeface="Noto Serif KR" panose="02020200000000000000" pitchFamily="18" charset="-127"/>
              <a:ea typeface="Noto Serif KR" panose="02020200000000000000" pitchFamily="18" charset="-127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89</TotalTime>
  <Words>2460</Words>
  <Application>Microsoft Macintosh PowerPoint</Application>
  <PresentationFormat>와이드스크린</PresentationFormat>
  <Paragraphs>328</Paragraphs>
  <Slides>12</Slides>
  <Notes>12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16" baseType="lpstr">
      <vt:lpstr>Noto Serif KR</vt:lpstr>
      <vt:lpstr>Arial</vt:lpstr>
      <vt:lpstr>Calibri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외국인 여행객을 위한 부산 해변 관광 가이드 데이터셋</dc:title>
  <dc:subject>PptxGenJS Presentation</dc:subject>
  <dc:creator>B.L.U.E</dc:creator>
  <cp:lastModifiedBy>동호 이</cp:lastModifiedBy>
  <cp:revision>6</cp:revision>
  <dcterms:created xsi:type="dcterms:W3CDTF">2026-07-22T05:17:26Z</dcterms:created>
  <dcterms:modified xsi:type="dcterms:W3CDTF">2026-07-29T01:00:54Z</dcterms:modified>
</cp:coreProperties>
</file>