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21388388" cy="30275213"/>
  <p:notesSz cx="30275213" cy="2138838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6E7E"/>
    <a:srgbClr val="1B2A3A"/>
    <a:srgbClr val="3B859F"/>
    <a:srgbClr val="459BB9"/>
    <a:srgbClr val="73B4CB"/>
    <a:srgbClr val="ABD1DD"/>
    <a:srgbClr val="0A5A82"/>
    <a:srgbClr val="18305C"/>
    <a:srgbClr val="1C7293"/>
    <a:srgbClr val="6FB0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163E10-A52E-4055-8FE7-4E0AC4E82984}" v="2" dt="2026-07-29T09:07:17.819"/>
    <p1510:client id="{E6B4C2F8-9965-4582-8662-3C18D3A8D203}" v="208" dt="2026-07-29T06:20:02.4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50" d="100"/>
          <a:sy n="50" d="100"/>
        </p:scale>
        <p:origin x="461" y="-58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지원 현" userId="29fc93ca94173272" providerId="LiveId" clId="{D22A2AB5-4E40-4857-9E8B-625F6E5E9EA9}"/>
    <pc:docChg chg="undo redo custSel modSld">
      <pc:chgData name="지원 현" userId="29fc93ca94173272" providerId="LiveId" clId="{D22A2AB5-4E40-4857-9E8B-625F6E5E9EA9}" dt="2026-07-29T09:08:51.234" v="5727" actId="113"/>
      <pc:docMkLst>
        <pc:docMk/>
      </pc:docMkLst>
      <pc:sldChg chg="addSp delSp modSp mod">
        <pc:chgData name="지원 현" userId="29fc93ca94173272" providerId="LiveId" clId="{D22A2AB5-4E40-4857-9E8B-625F6E5E9EA9}" dt="2026-07-29T09:08:51.234" v="5727" actId="113"/>
        <pc:sldMkLst>
          <pc:docMk/>
          <pc:sldMk cId="0" sldId="256"/>
        </pc:sldMkLst>
        <pc:spChg chg="del mod">
          <ac:chgData name="지원 현" userId="29fc93ca94173272" providerId="LiveId" clId="{D22A2AB5-4E40-4857-9E8B-625F6E5E9EA9}" dt="2026-07-29T01:55:45.729" v="156" actId="478"/>
          <ac:spMkLst>
            <pc:docMk/>
            <pc:sldMk cId="0" sldId="256"/>
            <ac:spMk id="2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2:55.750" v="2841" actId="2711"/>
          <ac:spMkLst>
            <pc:docMk/>
            <pc:sldMk cId="0" sldId="256"/>
            <ac:spMk id="3" creationId="{00000000-0000-0000-0000-000000000000}"/>
          </ac:spMkLst>
        </pc:spChg>
        <pc:spChg chg="del mod topLvl">
          <ac:chgData name="지원 현" userId="29fc93ca94173272" providerId="LiveId" clId="{D22A2AB5-4E40-4857-9E8B-625F6E5E9EA9}" dt="2026-07-29T02:30:47.714" v="489" actId="478"/>
          <ac:spMkLst>
            <pc:docMk/>
            <pc:sldMk cId="0" sldId="256"/>
            <ac:spMk id="4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2:43.881" v="2839" actId="2711"/>
          <ac:spMkLst>
            <pc:docMk/>
            <pc:sldMk cId="0" sldId="256"/>
            <ac:spMk id="5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2:49.913" v="2840" actId="2711"/>
          <ac:spMkLst>
            <pc:docMk/>
            <pc:sldMk cId="0" sldId="256"/>
            <ac:spMk id="6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7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8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9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10" creationId="{00000000-0000-0000-0000-000000000000}"/>
          </ac:spMkLst>
        </pc:spChg>
        <pc:spChg chg="mod">
          <ac:chgData name="지원 현" userId="29fc93ca94173272" providerId="LiveId" clId="{D22A2AB5-4E40-4857-9E8B-625F6E5E9EA9}" dt="2026-07-29T02:35:07.520" v="543" actId="1036"/>
          <ac:spMkLst>
            <pc:docMk/>
            <pc:sldMk cId="0" sldId="256"/>
            <ac:spMk id="11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12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05.760" v="2849" actId="1036"/>
          <ac:spMkLst>
            <pc:docMk/>
            <pc:sldMk cId="0" sldId="256"/>
            <ac:spMk id="14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16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02.763" v="2847" actId="1036"/>
          <ac:spMkLst>
            <pc:docMk/>
            <pc:sldMk cId="0" sldId="256"/>
            <ac:spMk id="17" creationId="{00000000-0000-0000-0000-000000000000}"/>
          </ac:spMkLst>
        </pc:spChg>
        <pc:spChg chg="mod">
          <ac:chgData name="지원 현" userId="29fc93ca94173272" providerId="LiveId" clId="{D22A2AB5-4E40-4857-9E8B-625F6E5E9EA9}" dt="2026-07-29T02:33:34.865" v="532" actId="692"/>
          <ac:spMkLst>
            <pc:docMk/>
            <pc:sldMk cId="0" sldId="256"/>
            <ac:spMk id="19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29.495" v="2843" actId="2711"/>
          <ac:spMkLst>
            <pc:docMk/>
            <pc:sldMk cId="0" sldId="256"/>
            <ac:spMk id="20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3:54.677" v="2844" actId="207"/>
          <ac:spMkLst>
            <pc:docMk/>
            <pc:sldMk cId="0" sldId="256"/>
            <ac:spMk id="21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18.996" v="2850" actId="2711"/>
          <ac:spMkLst>
            <pc:docMk/>
            <pc:sldMk cId="0" sldId="256"/>
            <ac:spMk id="22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3:23.479" v="5582" actId="164"/>
          <ac:spMkLst>
            <pc:docMk/>
            <pc:sldMk cId="0" sldId="256"/>
            <ac:spMk id="23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3:23.479" v="5582" actId="164"/>
          <ac:spMkLst>
            <pc:docMk/>
            <pc:sldMk cId="0" sldId="256"/>
            <ac:spMk id="24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3:23.479" v="5582" actId="164"/>
          <ac:spMkLst>
            <pc:docMk/>
            <pc:sldMk cId="0" sldId="256"/>
            <ac:spMk id="25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4:11.807" v="5656" actId="14100"/>
          <ac:spMkLst>
            <pc:docMk/>
            <pc:sldMk cId="0" sldId="256"/>
            <ac:spMk id="26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30.969" v="2851" actId="2711"/>
          <ac:spMkLst>
            <pc:docMk/>
            <pc:sldMk cId="0" sldId="256"/>
            <ac:spMk id="27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30.969" v="2851" actId="2711"/>
          <ac:spMkLst>
            <pc:docMk/>
            <pc:sldMk cId="0" sldId="256"/>
            <ac:spMk id="28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30.969" v="2851" actId="2711"/>
          <ac:spMkLst>
            <pc:docMk/>
            <pc:sldMk cId="0" sldId="256"/>
            <ac:spMk id="29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4:30.969" v="2851" actId="2711"/>
          <ac:spMkLst>
            <pc:docMk/>
            <pc:sldMk cId="0" sldId="256"/>
            <ac:spMk id="30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03.268" v="2853" actId="2711"/>
          <ac:spMkLst>
            <pc:docMk/>
            <pc:sldMk cId="0" sldId="256"/>
            <ac:spMk id="32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03.268" v="2853" actId="2711"/>
          <ac:spMkLst>
            <pc:docMk/>
            <pc:sldMk cId="0" sldId="256"/>
            <ac:spMk id="33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03.268" v="2853" actId="2711"/>
          <ac:spMkLst>
            <pc:docMk/>
            <pc:sldMk cId="0" sldId="256"/>
            <ac:spMk id="34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03.268" v="2853" actId="2711"/>
          <ac:spMkLst>
            <pc:docMk/>
            <pc:sldMk cId="0" sldId="256"/>
            <ac:spMk id="35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8:15.026" v="5711" actId="12"/>
          <ac:spMkLst>
            <pc:docMk/>
            <pc:sldMk cId="0" sldId="256"/>
            <ac:spMk id="36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7:05.086" v="5682" actId="5793"/>
          <ac:spMkLst>
            <pc:docMk/>
            <pc:sldMk cId="0" sldId="256"/>
            <ac:spMk id="37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03.268" v="2853" actId="2711"/>
          <ac:spMkLst>
            <pc:docMk/>
            <pc:sldMk cId="0" sldId="256"/>
            <ac:spMk id="38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03.268" v="2853" actId="2711"/>
          <ac:spMkLst>
            <pc:docMk/>
            <pc:sldMk cId="0" sldId="256"/>
            <ac:spMk id="39" creationId="{00000000-0000-0000-0000-000000000000}"/>
          </ac:spMkLst>
        </pc:spChg>
        <pc:spChg chg="mod">
          <ac:chgData name="지원 현" userId="29fc93ca94173272" providerId="LiveId" clId="{D22A2AB5-4E40-4857-9E8B-625F6E5E9EA9}" dt="2026-07-29T08:37:50.893" v="2960" actId="20577"/>
          <ac:spMkLst>
            <pc:docMk/>
            <pc:sldMk cId="0" sldId="256"/>
            <ac:spMk id="40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41" creationId="{00000000-0000-0000-0000-000000000000}"/>
          </ac:spMkLst>
        </pc:spChg>
        <pc:spChg chg="mod">
          <ac:chgData name="지원 현" userId="29fc93ca94173272" providerId="LiveId" clId="{D22A2AB5-4E40-4857-9E8B-625F6E5E9EA9}" dt="2026-07-29T06:00:18.121" v="2673" actId="207"/>
          <ac:spMkLst>
            <pc:docMk/>
            <pc:sldMk cId="0" sldId="256"/>
            <ac:spMk id="42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43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44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5:49:12.302" v="2586" actId="164"/>
          <ac:spMkLst>
            <pc:docMk/>
            <pc:sldMk cId="0" sldId="256"/>
            <ac:spMk id="45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9:12.302" v="2586" actId="164"/>
          <ac:spMkLst>
            <pc:docMk/>
            <pc:sldMk cId="0" sldId="256"/>
            <ac:spMk id="46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9:12.302" v="2586" actId="164"/>
          <ac:spMkLst>
            <pc:docMk/>
            <pc:sldMk cId="0" sldId="256"/>
            <ac:spMk id="47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48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50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4:04.287" v="2538" actId="2711"/>
          <ac:spMkLst>
            <pc:docMk/>
            <pc:sldMk cId="0" sldId="256"/>
            <ac:spMk id="51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52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4:54.767" v="2548" actId="255"/>
          <ac:spMkLst>
            <pc:docMk/>
            <pc:sldMk cId="0" sldId="256"/>
            <ac:spMk id="55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56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57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5:10.609" v="2556" actId="255"/>
          <ac:spMkLst>
            <pc:docMk/>
            <pc:sldMk cId="0" sldId="256"/>
            <ac:spMk id="59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5:14.403" v="2560" actId="1036"/>
          <ac:spMkLst>
            <pc:docMk/>
            <pc:sldMk cId="0" sldId="256"/>
            <ac:spMk id="60" creationId="{00000000-0000-0000-0000-000000000000}"/>
          </ac:spMkLst>
        </pc:spChg>
        <pc:spChg chg="mod">
          <ac:chgData name="지원 현" userId="29fc93ca94173272" providerId="LiveId" clId="{D22A2AB5-4E40-4857-9E8B-625F6E5E9EA9}" dt="2026-07-29T01:47:51.010" v="1" actId="2711"/>
          <ac:spMkLst>
            <pc:docMk/>
            <pc:sldMk cId="0" sldId="256"/>
            <ac:spMk id="61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5:22.389" v="2562" actId="255"/>
          <ac:spMkLst>
            <pc:docMk/>
            <pc:sldMk cId="0" sldId="256"/>
            <ac:spMk id="63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5:49:00.641" v="2585" actId="165"/>
          <ac:spMkLst>
            <pc:docMk/>
            <pc:sldMk cId="0" sldId="256"/>
            <ac:spMk id="64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65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5:38.612" v="2568" actId="255"/>
          <ac:spMkLst>
            <pc:docMk/>
            <pc:sldMk cId="0" sldId="256"/>
            <ac:spMk id="67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5:42.569" v="2572" actId="1036"/>
          <ac:spMkLst>
            <pc:docMk/>
            <pc:sldMk cId="0" sldId="256"/>
            <ac:spMk id="68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6:15:43.092" v="2856" actId="2711"/>
          <ac:spMkLst>
            <pc:docMk/>
            <pc:sldMk cId="0" sldId="256"/>
            <ac:spMk id="69" creationId="{00000000-0000-0000-0000-000000000000}"/>
          </ac:spMkLst>
        </pc:spChg>
        <pc:spChg chg="mod">
          <ac:chgData name="지원 현" userId="29fc93ca94173272" providerId="LiveId" clId="{D22A2AB5-4E40-4857-9E8B-625F6E5E9EA9}" dt="2026-07-29T02:36:34.294" v="559" actId="1036"/>
          <ac:spMkLst>
            <pc:docMk/>
            <pc:sldMk cId="0" sldId="256"/>
            <ac:spMk id="70" creationId="{00000000-0000-0000-0000-000000000000}"/>
          </ac:spMkLst>
        </pc:spChg>
        <pc:spChg chg="mod">
          <ac:chgData name="지원 현" userId="29fc93ca94173272" providerId="LiveId" clId="{D22A2AB5-4E40-4857-9E8B-625F6E5E9EA9}" dt="2026-07-29T05:45:50.230" v="2574" actId="255"/>
          <ac:spMkLst>
            <pc:docMk/>
            <pc:sldMk cId="0" sldId="256"/>
            <ac:spMk id="71" creationId="{00000000-0000-0000-0000-000000000000}"/>
          </ac:spMkLst>
        </pc:spChg>
        <pc:spChg chg="mod topLvl">
          <ac:chgData name="지원 현" userId="29fc93ca94173272" providerId="LiveId" clId="{D22A2AB5-4E40-4857-9E8B-625F6E5E9EA9}" dt="2026-07-29T05:49:00.641" v="2585" actId="165"/>
          <ac:spMkLst>
            <pc:docMk/>
            <pc:sldMk cId="0" sldId="256"/>
            <ac:spMk id="72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73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74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75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76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8:41.821" v="5726" actId="20577"/>
          <ac:spMkLst>
            <pc:docMk/>
            <pc:sldMk cId="0" sldId="256"/>
            <ac:spMk id="78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79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80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81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82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06.736" v="2857" actId="2711"/>
          <ac:spMkLst>
            <pc:docMk/>
            <pc:sldMk cId="0" sldId="256"/>
            <ac:spMk id="83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8:43.369" v="2868" actId="1076"/>
          <ac:spMkLst>
            <pc:docMk/>
            <pc:sldMk cId="0" sldId="256"/>
            <ac:spMk id="84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40.298" v="2859" actId="2711"/>
          <ac:spMkLst>
            <pc:docMk/>
            <pc:sldMk cId="0" sldId="256"/>
            <ac:spMk id="85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40.298" v="2859" actId="2711"/>
          <ac:spMkLst>
            <pc:docMk/>
            <pc:sldMk cId="0" sldId="256"/>
            <ac:spMk id="86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6:40.298" v="2859" actId="2711"/>
          <ac:spMkLst>
            <pc:docMk/>
            <pc:sldMk cId="0" sldId="256"/>
            <ac:spMk id="87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7:31.136" v="2864" actId="20577"/>
          <ac:spMkLst>
            <pc:docMk/>
            <pc:sldMk cId="0" sldId="256"/>
            <ac:spMk id="89" creationId="{00000000-0000-0000-0000-000000000000}"/>
          </ac:spMkLst>
        </pc:spChg>
        <pc:spChg chg="mod">
          <ac:chgData name="지원 현" userId="29fc93ca94173272" providerId="LiveId" clId="{D22A2AB5-4E40-4857-9E8B-625F6E5E9EA9}" dt="2026-07-29T02:10:05.074" v="239" actId="2711"/>
          <ac:spMkLst>
            <pc:docMk/>
            <pc:sldMk cId="0" sldId="256"/>
            <ac:spMk id="90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0:26.020" v="2878" actId="255"/>
          <ac:spMkLst>
            <pc:docMk/>
            <pc:sldMk cId="0" sldId="256"/>
            <ac:spMk id="95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0:34.399" v="2880" actId="255"/>
          <ac:spMkLst>
            <pc:docMk/>
            <pc:sldMk cId="0" sldId="256"/>
            <ac:spMk id="96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0:43.005" v="2881" actId="255"/>
          <ac:spMkLst>
            <pc:docMk/>
            <pc:sldMk cId="0" sldId="256"/>
            <ac:spMk id="97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0:48.291" v="2882" actId="255"/>
          <ac:spMkLst>
            <pc:docMk/>
            <pc:sldMk cId="0" sldId="256"/>
            <ac:spMk id="98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0:54.561" v="2883" actId="255"/>
          <ac:spMkLst>
            <pc:docMk/>
            <pc:sldMk cId="0" sldId="256"/>
            <ac:spMk id="99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1:02.546" v="2884" actId="255"/>
          <ac:spMkLst>
            <pc:docMk/>
            <pc:sldMk cId="0" sldId="256"/>
            <ac:spMk id="100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1:07.787" v="2885" actId="255"/>
          <ac:spMkLst>
            <pc:docMk/>
            <pc:sldMk cId="0" sldId="256"/>
            <ac:spMk id="101" creationId="{00000000-0000-0000-0000-000000000000}"/>
          </ac:spMkLst>
        </pc:spChg>
        <pc:spChg chg="mod">
          <ac:chgData name="지원 현" userId="29fc93ca94173272" providerId="LiveId" clId="{D22A2AB5-4E40-4857-9E8B-625F6E5E9EA9}" dt="2026-07-29T06:21:14.411" v="2886" actId="255"/>
          <ac:spMkLst>
            <pc:docMk/>
            <pc:sldMk cId="0" sldId="256"/>
            <ac:spMk id="102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7:09.195" v="2860" actId="2711"/>
          <ac:spMkLst>
            <pc:docMk/>
            <pc:sldMk cId="0" sldId="256"/>
            <ac:spMk id="103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7:09.195" v="2860" actId="2711"/>
          <ac:spMkLst>
            <pc:docMk/>
            <pc:sldMk cId="0" sldId="256"/>
            <ac:spMk id="104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7:09.195" v="2860" actId="2711"/>
          <ac:spMkLst>
            <pc:docMk/>
            <pc:sldMk cId="0" sldId="256"/>
            <ac:spMk id="105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7:09.195" v="2860" actId="2711"/>
          <ac:spMkLst>
            <pc:docMk/>
            <pc:sldMk cId="0" sldId="256"/>
            <ac:spMk id="106" creationId="{00000000-0000-0000-0000-000000000000}"/>
          </ac:spMkLst>
        </pc:spChg>
        <pc:spChg chg="mod">
          <ac:chgData name="지원 현" userId="29fc93ca94173272" providerId="LiveId" clId="{D22A2AB5-4E40-4857-9E8B-625F6E5E9EA9}" dt="2026-07-29T06:17:09.195" v="2860" actId="2711"/>
          <ac:spMkLst>
            <pc:docMk/>
            <pc:sldMk cId="0" sldId="256"/>
            <ac:spMk id="107" creationId="{00000000-0000-0000-0000-000000000000}"/>
          </ac:spMkLst>
        </pc:spChg>
        <pc:spChg chg="add del mod ord">
          <ac:chgData name="지원 현" userId="29fc93ca94173272" providerId="LiveId" clId="{D22A2AB5-4E40-4857-9E8B-625F6E5E9EA9}" dt="2026-07-29T02:25:15.997" v="409" actId="478"/>
          <ac:spMkLst>
            <pc:docMk/>
            <pc:sldMk cId="0" sldId="256"/>
            <ac:spMk id="109" creationId="{99C4BE04-3142-FB18-3165-FA6509945E31}"/>
          </ac:spMkLst>
        </pc:spChg>
        <pc:spChg chg="mod">
          <ac:chgData name="지원 현" userId="29fc93ca94173272" providerId="LiveId" clId="{D22A2AB5-4E40-4857-9E8B-625F6E5E9EA9}" dt="2026-07-29T02:01:54.029" v="221" actId="20577"/>
          <ac:spMkLst>
            <pc:docMk/>
            <pc:sldMk cId="0" sldId="256"/>
            <ac:spMk id="110" creationId="{00000000-0000-0000-0000-000000000000}"/>
          </ac:spMkLst>
        </pc:spChg>
        <pc:spChg chg="mod">
          <ac:chgData name="지원 현" userId="29fc93ca94173272" providerId="LiveId" clId="{D22A2AB5-4E40-4857-9E8B-625F6E5E9EA9}" dt="2026-07-29T02:40:40.209" v="576" actId="1036"/>
          <ac:spMkLst>
            <pc:docMk/>
            <pc:sldMk cId="0" sldId="256"/>
            <ac:spMk id="113" creationId="{00000000-0000-0000-0000-000000000000}"/>
          </ac:spMkLst>
        </pc:spChg>
        <pc:spChg chg="mod">
          <ac:chgData name="지원 현" userId="29fc93ca94173272" providerId="LiveId" clId="{D22A2AB5-4E40-4857-9E8B-625F6E5E9EA9}" dt="2026-07-29T09:08:51.234" v="5727" actId="113"/>
          <ac:spMkLst>
            <pc:docMk/>
            <pc:sldMk cId="0" sldId="256"/>
            <ac:spMk id="114" creationId="{00000000-0000-0000-0000-000000000000}"/>
          </ac:spMkLst>
        </pc:spChg>
        <pc:spChg chg="add del mod ord">
          <ac:chgData name="지원 현" userId="29fc93ca94173272" providerId="LiveId" clId="{D22A2AB5-4E40-4857-9E8B-625F6E5E9EA9}" dt="2026-07-29T02:32:16.993" v="529" actId="207"/>
          <ac:spMkLst>
            <pc:docMk/>
            <pc:sldMk cId="0" sldId="256"/>
            <ac:spMk id="115" creationId="{0377ABE4-18F8-11F7-DC3A-586D3F40D0ED}"/>
          </ac:spMkLst>
        </pc:spChg>
        <pc:spChg chg="add mod">
          <ac:chgData name="지원 현" userId="29fc93ca94173272" providerId="LiveId" clId="{D22A2AB5-4E40-4857-9E8B-625F6E5E9EA9}" dt="2026-07-29T06:08:35.372" v="2807" actId="767"/>
          <ac:spMkLst>
            <pc:docMk/>
            <pc:sldMk cId="0" sldId="256"/>
            <ac:spMk id="119" creationId="{A5DF60C0-15A0-71C8-C6F8-E82E794F321F}"/>
          </ac:spMkLst>
        </pc:spChg>
        <pc:spChg chg="add mod">
          <ac:chgData name="지원 현" userId="29fc93ca94173272" providerId="LiveId" clId="{D22A2AB5-4E40-4857-9E8B-625F6E5E9EA9}" dt="2026-07-29T06:10:20.834" v="2837" actId="1038"/>
          <ac:spMkLst>
            <pc:docMk/>
            <pc:sldMk cId="0" sldId="256"/>
            <ac:spMk id="120" creationId="{84B2D8C1-9DFB-1A05-034D-04E1857775F7}"/>
          </ac:spMkLst>
        </pc:spChg>
        <pc:grpChg chg="add mod">
          <ac:chgData name="지원 현" userId="29fc93ca94173272" providerId="LiveId" clId="{D22A2AB5-4E40-4857-9E8B-625F6E5E9EA9}" dt="2026-07-29T09:03:25.782" v="5586" actId="1036"/>
          <ac:grpSpMkLst>
            <pc:docMk/>
            <pc:sldMk cId="0" sldId="256"/>
            <ac:grpSpMk id="2" creationId="{164FF150-2BED-9E5D-DD2F-A9EF8FCCF487}"/>
          </ac:grpSpMkLst>
        </pc:grpChg>
        <pc:grpChg chg="add del mod">
          <ac:chgData name="지원 현" userId="29fc93ca94173272" providerId="LiveId" clId="{D22A2AB5-4E40-4857-9E8B-625F6E5E9EA9}" dt="2026-07-29T01:53:09.622" v="92" actId="165"/>
          <ac:grpSpMkLst>
            <pc:docMk/>
            <pc:sldMk cId="0" sldId="256"/>
            <ac:grpSpMk id="108" creationId="{B2FC4CE8-D50B-3778-80D3-C7829B57FA1A}"/>
          </ac:grpSpMkLst>
        </pc:grpChg>
        <pc:grpChg chg="add mod">
          <ac:chgData name="지원 현" userId="29fc93ca94173272" providerId="LiveId" clId="{D22A2AB5-4E40-4857-9E8B-625F6E5E9EA9}" dt="2026-07-29T02:47:10.884" v="578" actId="26606"/>
          <ac:grpSpMkLst>
            <pc:docMk/>
            <pc:sldMk cId="0" sldId="256"/>
            <ac:grpSpMk id="111" creationId="{E91F3FF6-AD29-3A2E-0F98-18B21C6AA5CC}"/>
          </ac:grpSpMkLst>
        </pc:grpChg>
        <pc:grpChg chg="mod">
          <ac:chgData name="지원 현" userId="29fc93ca94173272" providerId="LiveId" clId="{D22A2AB5-4E40-4857-9E8B-625F6E5E9EA9}" dt="2026-07-29T05:48:27.550" v="2584" actId="1036"/>
          <ac:grpSpMkLst>
            <pc:docMk/>
            <pc:sldMk cId="0" sldId="256"/>
            <ac:grpSpMk id="116" creationId="{60E0DEE2-CD61-A1FC-1F57-E009C17FFA84}"/>
          </ac:grpSpMkLst>
        </pc:grpChg>
        <pc:grpChg chg="add mod">
          <ac:chgData name="지원 현" userId="29fc93ca94173272" providerId="LiveId" clId="{D22A2AB5-4E40-4857-9E8B-625F6E5E9EA9}" dt="2026-07-29T05:50:39.796" v="2594" actId="1036"/>
          <ac:grpSpMkLst>
            <pc:docMk/>
            <pc:sldMk cId="0" sldId="256"/>
            <ac:grpSpMk id="117" creationId="{D66B0C00-4771-FDC6-F653-F2ECB26D3C75}"/>
          </ac:grpSpMkLst>
        </pc:grpChg>
        <pc:grpChg chg="add mod">
          <ac:chgData name="지원 현" userId="29fc93ca94173272" providerId="LiveId" clId="{D22A2AB5-4E40-4857-9E8B-625F6E5E9EA9}" dt="2026-07-29T05:50:39.164" v="2592" actId="164"/>
          <ac:grpSpMkLst>
            <pc:docMk/>
            <pc:sldMk cId="0" sldId="256"/>
            <ac:grpSpMk id="118" creationId="{5BD4533A-2107-1C06-1D69-AFB354BEC3FA}"/>
          </ac:grpSpMkLst>
        </pc:grpChg>
        <pc:graphicFrameChg chg="mod modGraphic">
          <ac:chgData name="지원 현" userId="29fc93ca94173272" providerId="LiveId" clId="{D22A2AB5-4E40-4857-9E8B-625F6E5E9EA9}" dt="2026-07-29T06:14:46.639" v="2852" actId="2711"/>
          <ac:graphicFrameMkLst>
            <pc:docMk/>
            <pc:sldMk cId="0" sldId="256"/>
            <ac:graphicFrameMk id="31" creationId="{00000000-0000-0000-0000-000000000000}"/>
          </ac:graphicFrameMkLst>
        </pc:graphicFrameChg>
        <pc:graphicFrameChg chg="mod modGraphic">
          <ac:chgData name="지원 현" userId="29fc93ca94173272" providerId="LiveId" clId="{D22A2AB5-4E40-4857-9E8B-625F6E5E9EA9}" dt="2026-07-29T06:16:23.463" v="2858" actId="2711"/>
          <ac:graphicFrameMkLst>
            <pc:docMk/>
            <pc:sldMk cId="0" sldId="256"/>
            <ac:graphicFrameMk id="77" creationId="{00000000-0000-0000-0000-000000000000}"/>
          </ac:graphicFrameMkLst>
        </pc:graphicFrameChg>
        <pc:graphicFrameChg chg="mod">
          <ac:chgData name="지원 현" userId="29fc93ca94173272" providerId="LiveId" clId="{D22A2AB5-4E40-4857-9E8B-625F6E5E9EA9}" dt="2026-07-29T06:19:33.544" v="2875" actId="2711"/>
          <ac:graphicFrameMkLst>
            <pc:docMk/>
            <pc:sldMk cId="0" sldId="256"/>
            <ac:graphicFrameMk id="88" creationId="{00000000-0000-0000-0000-000000000000}"/>
          </ac:graphicFrameMkLst>
        </pc:graphicFrameChg>
        <pc:graphicFrameChg chg="mod">
          <ac:chgData name="지원 현" userId="29fc93ca94173272" providerId="LiveId" clId="{D22A2AB5-4E40-4857-9E8B-625F6E5E9EA9}" dt="2026-07-29T06:20:02.431" v="2876" actId="2711"/>
          <ac:graphicFrameMkLst>
            <pc:docMk/>
            <pc:sldMk cId="0" sldId="256"/>
            <ac:graphicFrameMk id="94" creationId="{00000000-0000-0000-0000-000000000000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 건수</c:v>
                </c:pt>
              </c:strCache>
            </c:strRef>
          </c:tx>
          <c:spPr>
            <a:solidFill>
              <a:srgbClr val="18305C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0C1F-4F77-A40D-747A33C41408}"/>
              </c:ext>
            </c:extLst>
          </c:dPt>
          <c:dPt>
            <c:idx val="1"/>
            <c:invertIfNegative val="0"/>
            <c:bubble3D val="0"/>
            <c:spPr>
              <a:solidFill>
                <a:srgbClr val="0A5A82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0C1F-4F77-A40D-747A33C41408}"/>
              </c:ext>
            </c:extLst>
          </c:dPt>
          <c:dPt>
            <c:idx val="2"/>
            <c:invertIfNegative val="0"/>
            <c:bubble3D val="0"/>
            <c:spPr>
              <a:solidFill>
                <a:srgbClr val="1C7293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0C1F-4F77-A40D-747A33C41408}"/>
              </c:ext>
            </c:extLst>
          </c:dPt>
          <c:dPt>
            <c:idx val="3"/>
            <c:invertIfNegative val="0"/>
            <c:bubble3D val="0"/>
            <c:spPr>
              <a:solidFill>
                <a:srgbClr val="3D8FA8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0C1F-4F77-A40D-747A33C41408}"/>
              </c:ext>
            </c:extLst>
          </c:dPt>
          <c:dPt>
            <c:idx val="4"/>
            <c:invertIfNegative val="0"/>
            <c:bubble3D val="0"/>
            <c:spPr>
              <a:solidFill>
                <a:srgbClr val="6FB0C4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9-0C1F-4F77-A40D-747A33C41408}"/>
              </c:ext>
            </c:extLst>
          </c:dPt>
          <c:dPt>
            <c:idx val="5"/>
            <c:invertIfNegative val="0"/>
            <c:bubble3D val="0"/>
            <c:spPr>
              <a:solidFill>
                <a:srgbClr val="ABD1DD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B-0C1F-4F77-A40D-747A33C4140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AD2C6BC4-1BCA-4FDF-8232-6F5027F53FDD}" type="VALUE">
                      <a:rPr lang="en-US" altLang="ko-KR"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C1F-4F77-A40D-747A33C4140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DB54010-EFEA-4574-BCC0-85E7A127F991}" type="VALUE">
                      <a:rPr lang="en-US" altLang="ko-KR"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C1F-4F77-A40D-747A33C4140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E3B81A25-71C2-4800-A92A-788C968E6A9A}" type="VALUE">
                      <a:rPr lang="en-US" altLang="ko-KR"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C1F-4F77-A40D-747A33C4140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94CEB1AE-A684-4651-BB3E-35C3F8859A36}" type="VALUE">
                      <a:rPr lang="en-US" altLang="ko-KR"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C1F-4F77-A40D-747A33C4140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DB535D6F-C6B6-4E65-AA2A-F969E4CC99C5}" type="VALUE">
                      <a:rPr lang="en-US" altLang="ko-KR" baseline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C1F-4F77-A40D-747A33C41408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02F0A6F9-0EA9-4D31-9C86-C982C2CA86A9}" type="VALUE">
                      <a:rPr lang="en-US" altLang="ko-KR"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C1F-4F77-A40D-747A33C4140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0" i="0" u="none" strike="noStrike" baseline="0">
                    <a:solidFill>
                      <a:srgbClr val="1B2A3A"/>
                    </a:solidFill>
                    <a:latin typeface="Noto Sans KR Medium" panose="020B0200000000000000" pitchFamily="50" charset="-127"/>
                    <a:ea typeface="Noto Sans KR Medium" panose="020B0200000000000000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명소</c:v>
                </c:pt>
                <c:pt idx="1">
                  <c:v>쇼핑</c:v>
                </c:pt>
                <c:pt idx="2">
                  <c:v>숙소</c:v>
                </c:pt>
                <c:pt idx="3">
                  <c:v>교통</c:v>
                </c:pt>
                <c:pt idx="4">
                  <c:v>음식</c:v>
                </c:pt>
                <c:pt idx="5">
                  <c:v>안전·에티켓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360</c:v>
                </c:pt>
                <c:pt idx="1">
                  <c:v>356</c:v>
                </c:pt>
                <c:pt idx="2">
                  <c:v>356</c:v>
                </c:pt>
                <c:pt idx="3">
                  <c:v>354</c:v>
                </c:pt>
                <c:pt idx="4">
                  <c:v>340</c:v>
                </c:pt>
                <c:pt idx="5">
                  <c:v>234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C1F-4F77-A40D-747A33C4140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5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700" b="0" i="0" u="none" strike="noStrike" baseline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420"/>
        </c:scaling>
        <c:delete val="0"/>
        <c:axPos val="b"/>
        <c:majorGridlines>
          <c:spPr>
            <a:ln w="12700" cap="flat">
              <a:solidFill>
                <a:srgbClr val="E8EEF4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400" b="0" i="0" u="none" strike="noStrike" baseline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난이도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>
                  <a:tint val="65000"/>
                </a:schemeClr>
              </a:solidFill>
              <a:ln>
                <a:solidFill>
                  <a:srgbClr val="1B2A3A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574-413E-A17D-665A47F7FFE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rgbClr val="1B2A3A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574-413E-A17D-665A47F7FFE8}"/>
              </c:ext>
            </c:extLst>
          </c:dPt>
          <c:dPt>
            <c:idx val="2"/>
            <c:bubble3D val="0"/>
            <c:spPr>
              <a:solidFill>
                <a:schemeClr val="accent1">
                  <a:shade val="65000"/>
                </a:schemeClr>
              </a:solidFill>
              <a:ln>
                <a:solidFill>
                  <a:srgbClr val="1B2A3A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574-413E-A17D-665A47F7FFE8}"/>
              </c:ext>
            </c:extLst>
          </c:dPt>
          <c:dLbls>
            <c:dLbl>
              <c:idx val="0"/>
              <c:layout>
                <c:manualLayout>
                  <c:x val="3.9123630672926448E-3"/>
                  <c:y val="-5.434782608695652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0" i="0" u="none" strike="noStrike" kern="1200" baseline="0">
                        <a:ln>
                          <a:noFill/>
                        </a:ln>
                        <a:solidFill>
                          <a:srgbClr val="FFFFFF"/>
                        </a:solidFill>
                        <a:latin typeface="Malgun Gothic"/>
                        <a:ea typeface="+mn-ea"/>
                        <a:cs typeface="+mn-cs"/>
                      </a:defRPr>
                    </a:pPr>
                    <a:r>
                      <a:rPr lang="ko-KR" altLang="en-US" dirty="0">
                        <a:ln>
                          <a:noFill/>
                        </a:ln>
                        <a:solidFill>
                          <a:srgbClr val="1B2A3A"/>
                        </a:solidFill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t>보통</a:t>
                    </a:r>
                    <a:br>
                      <a:rPr lang="ko-KR" altLang="en-US" dirty="0">
                        <a:ln>
                          <a:noFill/>
                        </a:ln>
                        <a:solidFill>
                          <a:srgbClr val="1B2A3A"/>
                        </a:solidFill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</a:br>
                    <a:fld id="{EC90D408-4BCB-4829-A06F-229E7719725B}" type="PERCENTAGE">
                      <a:rPr lang="en-US" altLang="ko-KR" smtClean="0">
                        <a:ln>
                          <a:noFill/>
                        </a:ln>
                        <a:solidFill>
                          <a:srgbClr val="1B2A3A"/>
                        </a:solidFill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>
                        <a:defRPr sz="140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Malgun Gothic"/>
                        </a:defRPr>
                      </a:pPr>
                      <a:t>[백분율]</a:t>
                    </a:fld>
                    <a:endParaRPr lang="ko-KR" altLang="en-US" dirty="0">
                      <a:ln>
                        <a:noFill/>
                      </a:ln>
                      <a:solidFill>
                        <a:srgbClr val="1B2A3A"/>
                      </a:solidFill>
                      <a:latin typeface="Noto Sans KR Medium" panose="020B0200000000000000" pitchFamily="50" charset="-127"/>
                      <a:ea typeface="Noto Sans KR Medium" panose="020B0200000000000000" pitchFamily="50" charset="-127"/>
                    </a:endParaRPr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400" b="0" i="0" u="none" strike="noStrike" kern="1200" baseline="0">
                      <a:ln>
                        <a:noFill/>
                      </a:ln>
                      <a:solidFill>
                        <a:srgbClr val="FFFFFF"/>
                      </a:solidFill>
                      <a:latin typeface="Malgun Gothic"/>
                      <a:ea typeface="+mn-ea"/>
                      <a:cs typeface="+mn-cs"/>
                    </a:defRPr>
                  </a:pPr>
                  <a:endParaRPr lang="ko-KR" alt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574-413E-A17D-665A47F7FFE8}"/>
                </c:ext>
              </c:extLst>
            </c:dLbl>
            <c:dLbl>
              <c:idx val="1"/>
              <c:layout>
                <c:manualLayout>
                  <c:x val="0"/>
                  <c:y val="-1.2077294685990394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0" i="0" u="none" strike="noStrike" kern="1200" baseline="0">
                        <a:ln>
                          <a:noFill/>
                        </a:ln>
                        <a:solidFill>
                          <a:srgbClr val="FFFFFF"/>
                        </a:solidFill>
                        <a:latin typeface="Malgun Gothic"/>
                        <a:ea typeface="+mn-ea"/>
                        <a:cs typeface="+mn-cs"/>
                      </a:defRPr>
                    </a:pPr>
                    <a:r>
                      <a:rPr lang="ko-KR" altLang="en-US" dirty="0">
                        <a:ln>
                          <a:noFill/>
                        </a:ln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t>쉬움</a:t>
                    </a:r>
                    <a:br>
                      <a:rPr lang="ko-KR" altLang="en-US" dirty="0">
                        <a:ln>
                          <a:noFill/>
                        </a:ln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</a:br>
                    <a:fld id="{034A832F-C89D-49E3-B852-D74B33708E2C}" type="PERCENTAGE">
                      <a:rPr lang="en-US" altLang="ko-KR" smtClean="0">
                        <a:ln>
                          <a:noFill/>
                        </a:ln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pPr>
                        <a:defRPr sz="1400">
                          <a:ln>
                            <a:noFill/>
                          </a:ln>
                          <a:solidFill>
                            <a:srgbClr val="FFFFFF"/>
                          </a:solidFill>
                          <a:latin typeface="Malgun Gothic"/>
                        </a:defRPr>
                      </a:pPr>
                      <a:t>[백분율]</a:t>
                    </a:fld>
                    <a:endParaRPr lang="ko-KR" altLang="en-US" dirty="0">
                      <a:ln>
                        <a:noFill/>
                      </a:ln>
                      <a:latin typeface="Noto Sans KR Medium" panose="020B0200000000000000" pitchFamily="50" charset="-127"/>
                      <a:ea typeface="Noto Sans KR Medium" panose="020B0200000000000000" pitchFamily="50" charset="-127"/>
                    </a:endParaRPr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400" b="0" i="0" u="none" strike="noStrike" kern="1200" baseline="0">
                      <a:ln>
                        <a:noFill/>
                      </a:ln>
                      <a:solidFill>
                        <a:srgbClr val="FFFFFF"/>
                      </a:solidFill>
                      <a:latin typeface="Malgun Gothic"/>
                      <a:ea typeface="+mn-ea"/>
                      <a:cs typeface="+mn-cs"/>
                    </a:defRPr>
                  </a:pPr>
                  <a:endParaRPr lang="ko-KR" alt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574-413E-A17D-665A47F7FFE8}"/>
                </c:ext>
              </c:extLst>
            </c:dLbl>
            <c:dLbl>
              <c:idx val="2"/>
              <c:layout>
                <c:manualLayout>
                  <c:x val="7.4334898278560185E-2"/>
                  <c:y val="-2.113526570048309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400" b="0" i="0" u="none" strike="noStrike" kern="1200" baseline="0">
                        <a:ln>
                          <a:noFill/>
                        </a:ln>
                        <a:solidFill>
                          <a:srgbClr val="FFFFFF"/>
                        </a:solidFill>
                        <a:latin typeface="Malgun Gothic"/>
                        <a:ea typeface="+mn-ea"/>
                        <a:cs typeface="+mn-cs"/>
                      </a:defRPr>
                    </a:pPr>
                    <a:r>
                      <a:rPr lang="ko-KR" altLang="en-US" sz="1300" dirty="0">
                        <a:ln>
                          <a:noFill/>
                        </a:ln>
                        <a:latin typeface="Noto Sans KR Medium" panose="020B0200000000000000" pitchFamily="50" charset="-127"/>
                        <a:ea typeface="Noto Sans KR Medium" panose="020B0200000000000000" pitchFamily="50" charset="-127"/>
                      </a:rPr>
                      <a:t>도전 </a:t>
                    </a:r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400" b="0" i="0" u="none" strike="noStrike" kern="1200" baseline="0">
                      <a:ln>
                        <a:noFill/>
                      </a:ln>
                      <a:solidFill>
                        <a:srgbClr val="FFFFFF"/>
                      </a:solidFill>
                      <a:latin typeface="Malgun Gothic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222598055524748"/>
                      <c:h val="0.1568538647342995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4574-413E-A17D-665A47F7FFE8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ln>
                      <a:noFill/>
                    </a:ln>
                    <a:solidFill>
                      <a:srgbClr val="000000"/>
                    </a:solidFill>
                    <a:latin typeface="Arial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보통 1,136</c:v>
                </c:pt>
                <c:pt idx="1">
                  <c:v>쉬움 580</c:v>
                </c:pt>
                <c:pt idx="2">
                  <c:v>도전 284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1136</c:v>
                </c:pt>
                <c:pt idx="1">
                  <c:v>580</c:v>
                </c:pt>
                <c:pt idx="2">
                  <c:v>284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574-413E-A17D-665A47F7FF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2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/>
            </a:defRPr>
          </a:pPr>
          <a:endParaRPr lang="en-US"/>
        </a:p>
      </c:txPr>
    </c:legend>
    <c:plotVisOnly val="1"/>
    <c:dispBlanksAs val="span"/>
    <c:showDLblsOverMax val="1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0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074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1F5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5">
            <a:extLst>
              <a:ext uri="{FF2B5EF4-FFF2-40B4-BE49-F238E27FC236}">
                <a16:creationId xmlns:a16="http://schemas.microsoft.com/office/drawing/2014/main" id="{0377ABE4-18F8-11F7-DC3A-586D3F40D0ED}"/>
              </a:ext>
            </a:extLst>
          </p:cNvPr>
          <p:cNvSpPr/>
          <p:nvPr/>
        </p:nvSpPr>
        <p:spPr>
          <a:xfrm>
            <a:off x="441960" y="303862"/>
            <a:ext cx="20497800" cy="3826178"/>
          </a:xfrm>
          <a:prstGeom prst="roundRect">
            <a:avLst>
              <a:gd name="adj" fmla="val 5106"/>
            </a:avLst>
          </a:prstGeom>
          <a:solidFill>
            <a:schemeClr val="bg1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5000"/>
              </a:srgbClr>
            </a:outerShdw>
          </a:effectLst>
        </p:spPr>
        <p:txBody>
          <a:bodyPr/>
          <a:lstStyle/>
          <a:p>
            <a:endParaRPr lang="ko-KR" altLang="en-US" dirty="0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sp>
        <p:nvSpPr>
          <p:cNvPr id="3" name="Text 1"/>
          <p:cNvSpPr/>
          <p:nvPr/>
        </p:nvSpPr>
        <p:spPr>
          <a:xfrm>
            <a:off x="914400" y="1045464"/>
            <a:ext cx="19559016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500" b="1" dirty="0">
                <a:solidFill>
                  <a:schemeClr val="accent1">
                    <a:lumMod val="50000"/>
                  </a:schemeClr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외국인 여행객들을 위한 부산 해변 관광 가이드</a:t>
            </a:r>
            <a:endParaRPr lang="en-US" sz="6500" dirty="0">
              <a:solidFill>
                <a:schemeClr val="accent1">
                  <a:lumMod val="50000"/>
                </a:schemeClr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" name="Text 3"/>
          <p:cNvSpPr/>
          <p:nvPr/>
        </p:nvSpPr>
        <p:spPr>
          <a:xfrm>
            <a:off x="914400" y="2334768"/>
            <a:ext cx="1955901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팀 B.L.U.E   |   현지원 (팀장·취합) · 손채현 (데이터 설계) · 서재원 (자료 조사) · 이현수 (데이터 작성) · 이제문 (품질 검수) · 정은성 (발표·기록)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" name="Text 4"/>
          <p:cNvSpPr/>
          <p:nvPr/>
        </p:nvSpPr>
        <p:spPr>
          <a:xfrm>
            <a:off x="914400" y="2801112"/>
            <a:ext cx="1955901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ko-KR" altLang="en-US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주제</a:t>
            </a:r>
            <a:r>
              <a:rPr lang="en-US" altLang="ko-KR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: </a:t>
            </a:r>
            <a:r>
              <a:rPr lang="en-US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K-</a:t>
            </a:r>
            <a:r>
              <a:rPr lang="en-US" sz="1900" dirty="0" err="1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컬처_관광</a:t>
            </a:r>
            <a:r>
              <a:rPr lang="en-US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|   </a:t>
            </a:r>
            <a:r>
              <a:rPr lang="ko-KR" altLang="en-US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최종 산출</a:t>
            </a:r>
            <a:r>
              <a:rPr lang="en-US" altLang="ko-KR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: </a:t>
            </a:r>
            <a:r>
              <a:rPr lang="en-US" sz="1900" dirty="0"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2026-07-26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914400" y="4572000"/>
            <a:ext cx="365760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5000"/>
              </a:srgbClr>
            </a:outerShdw>
          </a:effectLst>
        </p:spPr>
        <p:txBody>
          <a:bodyPr/>
          <a:lstStyle/>
          <a:p>
            <a:endParaRPr lang="ko-KR" altLang="en-US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" name="Text 6"/>
          <p:cNvSpPr/>
          <p:nvPr/>
        </p:nvSpPr>
        <p:spPr>
          <a:xfrm>
            <a:off x="914400" y="4866952"/>
            <a:ext cx="36576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A5A82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2,000</a:t>
            </a:r>
            <a:endParaRPr lang="en-US" sz="5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9" name="Text 7"/>
          <p:cNvSpPr/>
          <p:nvPr/>
        </p:nvSpPr>
        <p:spPr>
          <a:xfrm>
            <a:off x="1024128" y="5833872"/>
            <a:ext cx="343814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6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전체 데이터 (목표 1,000 · 200%)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892040" y="4572000"/>
            <a:ext cx="365760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5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892040" y="4843506"/>
            <a:ext cx="36576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A5A82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2,000</a:t>
            </a:r>
            <a:endParaRPr lang="en-US" sz="5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5001768" y="5833872"/>
            <a:ext cx="343814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6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최종 준비 완료 (100%)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8869680" y="4572000"/>
            <a:ext cx="365760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5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8869680" y="4873986"/>
            <a:ext cx="36576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A5A82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100점</a:t>
            </a:r>
            <a:endParaRPr lang="en-US" sz="5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8979408" y="5833872"/>
            <a:ext cx="343814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6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자동 품질 점수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12847320" y="4572000"/>
            <a:ext cx="365760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5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2847320" y="4889226"/>
            <a:ext cx="36576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A5A82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</a:t>
            </a:r>
            <a:endParaRPr lang="en-US" sz="5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2957048" y="5833872"/>
            <a:ext cx="343814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6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오류 (severe)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16824960" y="4572000"/>
            <a:ext cx="3657600" cy="2148840"/>
          </a:xfrm>
          <a:prstGeom prst="roundRect">
            <a:avLst>
              <a:gd name="adj" fmla="val 5106"/>
            </a:avLst>
          </a:prstGeom>
          <a:solidFill>
            <a:schemeClr val="bg1"/>
          </a:solidFill>
          <a:ln w="12700">
            <a:solidFill>
              <a:srgbClr val="E4E9F0"/>
            </a:solidFill>
            <a:prstDash val="solid"/>
          </a:ln>
          <a:effectLst>
            <a:outerShdw blurRad="101600" dist="25400" dir="5400000" algn="bl" rotWithShape="0">
              <a:srgbClr val="9AAAB8">
                <a:alpha val="35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16824960" y="4866952"/>
            <a:ext cx="36576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A5A82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186</a:t>
            </a:r>
            <a:endParaRPr lang="en-US" sz="5600" dirty="0">
              <a:solidFill>
                <a:srgbClr val="0A5A82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6934688" y="5833872"/>
            <a:ext cx="343814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6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근거 출처명 종수</a:t>
            </a:r>
            <a:endParaRPr lang="en-US" sz="1650" dirty="0">
              <a:solidFill>
                <a:srgbClr val="5D6E7E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914400" y="7086600"/>
            <a:ext cx="6217920" cy="6309360"/>
          </a:xfrm>
          <a:prstGeom prst="roundRect">
            <a:avLst>
              <a:gd name="adj" fmla="val 1471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164FF150-2BED-9E5D-DD2F-A9EF8FCCF487}"/>
              </a:ext>
            </a:extLst>
          </p:cNvPr>
          <p:cNvGrpSpPr/>
          <p:nvPr/>
        </p:nvGrpSpPr>
        <p:grpSpPr>
          <a:xfrm>
            <a:off x="1298448" y="7627873"/>
            <a:ext cx="5440680" cy="841248"/>
            <a:chOff x="1298448" y="7551673"/>
            <a:chExt cx="5440680" cy="841248"/>
          </a:xfrm>
        </p:grpSpPr>
        <p:sp>
          <p:nvSpPr>
            <p:cNvPr id="23" name="Shape 21"/>
            <p:cNvSpPr/>
            <p:nvPr/>
          </p:nvSpPr>
          <p:spPr>
            <a:xfrm>
              <a:off x="1298448" y="7551673"/>
              <a:ext cx="841248" cy="841248"/>
            </a:xfrm>
            <a:prstGeom prst="roundRect">
              <a:avLst>
                <a:gd name="adj" fmla="val 10870"/>
              </a:avLst>
            </a:prstGeom>
            <a:solidFill>
              <a:srgbClr val="0A5A82"/>
            </a:solidFill>
            <a:ln w="12700">
              <a:solidFill>
                <a:srgbClr val="0A5A82"/>
              </a:solidFill>
              <a:prstDash val="solid"/>
            </a:ln>
          </p:spPr>
          <p:txBody>
            <a:bodyPr/>
            <a:lstStyle/>
            <a:p>
              <a:endParaRPr lang="ko-KR" altLang="en-US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  <p:sp>
          <p:nvSpPr>
            <p:cNvPr id="24" name="Text 22"/>
            <p:cNvSpPr/>
            <p:nvPr/>
          </p:nvSpPr>
          <p:spPr>
            <a:xfrm>
              <a:off x="1298448" y="7643113"/>
              <a:ext cx="841248" cy="65836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2600" b="1" dirty="0">
                  <a:solidFill>
                    <a:srgbClr val="FFFFFF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01</a:t>
              </a:r>
              <a:endParaRPr lang="en-US" sz="2600" dirty="0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  <p:sp>
          <p:nvSpPr>
            <p:cNvPr id="25" name="Text 23"/>
            <p:cNvSpPr/>
            <p:nvPr/>
          </p:nvSpPr>
          <p:spPr>
            <a:xfrm>
              <a:off x="2304288" y="7569961"/>
              <a:ext cx="4434840" cy="8229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ko-KR" altLang="en-US" sz="2800" b="1" dirty="0">
                  <a:solidFill>
                    <a:srgbClr val="18305C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프로젝트 주제 선정</a:t>
              </a:r>
              <a:endParaRPr lang="en-US" sz="2800" dirty="0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</p:grpSp>
      <p:sp>
        <p:nvSpPr>
          <p:cNvPr id="26" name="Text 24"/>
          <p:cNvSpPr/>
          <p:nvPr/>
        </p:nvSpPr>
        <p:spPr>
          <a:xfrm>
            <a:off x="1353312" y="8974489"/>
            <a:ext cx="5367528" cy="40953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ko-KR" altLang="en-US" sz="2200" b="1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배경</a:t>
            </a:r>
            <a:endParaRPr lang="en-US" altLang="ko-KR" sz="2200" b="1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pPr>
              <a:lnSpc>
                <a:spcPct val="150000"/>
              </a:lnSpc>
              <a:spcAft>
                <a:spcPts val="700"/>
              </a:spcAft>
              <a:buSzPct val="100000"/>
            </a:pPr>
            <a:r>
              <a:rPr lang="en-US" sz="170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    </a:t>
            </a:r>
            <a:r>
              <a:rPr lang="ko-KR" altLang="en-US" sz="170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▪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부산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에 위치한 다양한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해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안 명소들은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외국인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여행객의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방문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비중이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높은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부산의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대표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관광지이지만,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정작 이들을 위한 관광 안내는 늘어나는 여행 수요와 그 인기도에 비해 많이 부족한 것이 현 실정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  <a:p>
            <a:pPr>
              <a:lnSpc>
                <a:spcPct val="150000"/>
              </a:lnSpc>
              <a:spcAft>
                <a:spcPts val="700"/>
              </a:spcAft>
              <a:buSzPct val="100000"/>
            </a:pPr>
            <a:endParaRPr lang="en-US" altLang="ko-KR" sz="16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pPr>
              <a:lnSpc>
                <a:spcPct val="150000"/>
              </a:lnSpc>
              <a:spcAft>
                <a:spcPts val="700"/>
              </a:spcAft>
              <a:buSzPct val="100000"/>
            </a:pP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   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▪ 따라서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외국인 여행객들을 위한 다국어 서비스 지원과 기관마다 흩어져 있는 각종 정보들을 규합해 외국인 여행객들을 위한 부산 해변 관광 가이드를 구상하고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이를 본 프로젝트의 주제로 선정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</p:txBody>
      </p:sp>
      <p:sp>
        <p:nvSpPr>
          <p:cNvPr id="27" name="Shape 25"/>
          <p:cNvSpPr/>
          <p:nvPr/>
        </p:nvSpPr>
        <p:spPr>
          <a:xfrm>
            <a:off x="914400" y="13716000"/>
            <a:ext cx="6217920" cy="6858000"/>
          </a:xfrm>
          <a:prstGeom prst="roundRect">
            <a:avLst>
              <a:gd name="adj" fmla="val 1471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1298448" y="1410004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1298448" y="1419148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02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304288" y="1411833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목표와 범위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graphicFrame>
        <p:nvGraphicFramePr>
          <p:cNvPr id="3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550784"/>
              </p:ext>
            </p:extLst>
          </p:nvPr>
        </p:nvGraphicFramePr>
        <p:xfrm>
          <a:off x="1371600" y="15349728"/>
          <a:ext cx="5303520" cy="4567428"/>
        </p:xfrm>
        <a:graphic>
          <a:graphicData uri="http://schemas.openxmlformats.org/drawingml/2006/table">
            <a:tbl>
              <a:tblPr/>
              <a:tblGrid>
                <a:gridCol w="1691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1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="1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항목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="1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정의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대상 이용자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부산에</a:t>
                      </a: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 처음 온 외국인 여행객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중점 분야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관광 (전건 단일값)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언어·지역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ko-KR / en-US (필수 언어 수 2)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목표 · 실제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1,000건 → 2,000건 (</a:t>
                      </a:r>
                      <a:r>
                        <a:rPr lang="ko-KR" alt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다국어 데이터 포함</a:t>
                      </a:r>
                      <a:r>
                        <a:rPr lang="en-US" altLang="ko-KR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)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ID 체계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KCP-0001~1000 · ECP-0001~1000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분업 방식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라벨(intent) 담당제 — 팀원 6명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제외 범위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ko-KR" alt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변동이 잦은 정보</a:t>
                      </a: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, </a:t>
                      </a:r>
                      <a:r>
                        <a:rPr lang="ko-KR" alt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깊은 </a:t>
                      </a:r>
                      <a:r>
                        <a:rPr lang="en-US" sz="1650" dirty="0" err="1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전문</a:t>
                      </a:r>
                      <a:r>
                        <a:rPr lang="ko-KR" alt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성을 요하는 정보</a:t>
                      </a: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, </a:t>
                      </a:r>
                      <a:r>
                        <a:rPr lang="ko-KR" alt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이용자 </a:t>
                      </a:r>
                      <a:r>
                        <a:rPr lang="en-US" sz="1650" dirty="0" err="1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개인</a:t>
                      </a: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 </a:t>
                      </a:r>
                      <a:r>
                        <a:rPr lang="en-US" sz="1650" dirty="0" err="1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식별</a:t>
                      </a:r>
                      <a:r>
                        <a:rPr 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 </a:t>
                      </a:r>
                      <a:r>
                        <a:rPr lang="en-US" sz="1650" dirty="0" err="1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정보</a:t>
                      </a:r>
                      <a:r>
                        <a:rPr lang="ko-KR" altLang="en-US" sz="165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에 관한 정보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73152" marR="73152" marT="73152" marB="73152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2" name="Shape 29"/>
          <p:cNvSpPr/>
          <p:nvPr/>
        </p:nvSpPr>
        <p:spPr>
          <a:xfrm>
            <a:off x="914400" y="20939760"/>
            <a:ext cx="6217920" cy="7955280"/>
          </a:xfrm>
          <a:prstGeom prst="roundRect">
            <a:avLst>
              <a:gd name="adj" fmla="val 1471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3" name="Shape 30"/>
          <p:cNvSpPr/>
          <p:nvPr/>
        </p:nvSpPr>
        <p:spPr>
          <a:xfrm>
            <a:off x="1298448" y="2132380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4" name="Text 31"/>
          <p:cNvSpPr/>
          <p:nvPr/>
        </p:nvSpPr>
        <p:spPr>
          <a:xfrm>
            <a:off x="1298448" y="2141524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03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5" name="Text 32"/>
          <p:cNvSpPr/>
          <p:nvPr/>
        </p:nvSpPr>
        <p:spPr>
          <a:xfrm>
            <a:off x="2304288" y="2134209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데이터 스펙과 출처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6" name="Text 33"/>
          <p:cNvSpPr/>
          <p:nvPr/>
        </p:nvSpPr>
        <p:spPr>
          <a:xfrm>
            <a:off x="1371600" y="22573488"/>
            <a:ext cx="5303520" cy="48548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ko-KR" altLang="en-US" sz="17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데이터 구성 </a:t>
            </a:r>
            <a:endParaRPr lang="en-US" altLang="ko-KR" sz="17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pPr>
              <a:lnSpc>
                <a:spcPct val="115000"/>
              </a:lnSpc>
              <a:spcAft>
                <a:spcPts val="700"/>
              </a:spcAft>
              <a:buSzPct val="100000"/>
            </a:pP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   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▪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한 건마다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22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개 항목으로 구성하고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질의응답과 함께 분야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·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의도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·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난이도와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출처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(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이름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·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링크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·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확인일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),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안전 상태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검수 상태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담당자까지 전부 기록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ko-KR" altLang="en-US" sz="17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품질 기준 </a:t>
            </a:r>
            <a:endParaRPr lang="en-US" altLang="ko-KR" sz="17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pPr>
              <a:lnSpc>
                <a:spcPct val="115000"/>
              </a:lnSpc>
              <a:spcAft>
                <a:spcPts val="700"/>
              </a:spcAft>
              <a:buSzPct val="100000"/>
            </a:pP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  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▪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ID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중복 없음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질문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·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답변 빠짐 없음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답변은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40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자 이상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출처와 확인일까지 기록하여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안전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및 검수 통과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ko-KR" altLang="en-US" sz="17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실제 수치 </a:t>
            </a:r>
            <a:endParaRPr lang="en-US" altLang="ko-KR" sz="17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pPr>
              <a:lnSpc>
                <a:spcPct val="115000"/>
              </a:lnSpc>
              <a:spcAft>
                <a:spcPts val="700"/>
              </a:spcAft>
              <a:buSzPct val="100000"/>
            </a:pP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  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▪ 한국어 답변은 평균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82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자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(40~166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자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),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질문은 평균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26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자로 모든 품질 기준을 충족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출처</a:t>
            </a:r>
            <a:endParaRPr lang="en-US" altLang="ko-KR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r>
              <a:rPr lang="en-US" altLang="ko-KR" sz="1600" b="1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    </a:t>
            </a:r>
            <a:r>
              <a:rPr lang="ko-KR" altLang="en-US" sz="160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▪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공식 자료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186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종은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2026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년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7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월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26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일에 확인 완료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  <a:p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주요 출처는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Visit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부산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310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건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한국관광공사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231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건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부산광역시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116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건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부산교통공사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63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건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해운대구 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54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건 등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</a:rPr>
              <a:t>.</a:t>
            </a:r>
            <a:endParaRPr lang="en-US" altLang="ko-KR" sz="16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  <a:p>
            <a:pPr>
              <a:lnSpc>
                <a:spcPct val="115000"/>
              </a:lnSpc>
              <a:spcAft>
                <a:spcPts val="700"/>
              </a:spcAft>
              <a:buSzPct val="100000"/>
            </a:pPr>
            <a:endParaRPr lang="en-US" altLang="ko-KR" sz="16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Malgun Gothic" pitchFamily="34" charset="-120"/>
            </a:endParaRPr>
          </a:p>
        </p:txBody>
      </p:sp>
      <p:sp>
        <p:nvSpPr>
          <p:cNvPr id="37" name="Text 34"/>
          <p:cNvSpPr/>
          <p:nvPr/>
        </p:nvSpPr>
        <p:spPr>
          <a:xfrm>
            <a:off x="1371600" y="25968960"/>
            <a:ext cx="5303520" cy="14594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200000"/>
              </a:lnSpc>
            </a:pPr>
            <a:endParaRPr lang="en-US" sz="1650" dirty="0">
              <a:solidFill>
                <a:srgbClr val="1B2A3A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8" name="Text 35"/>
          <p:cNvSpPr/>
          <p:nvPr/>
        </p:nvSpPr>
        <p:spPr>
          <a:xfrm>
            <a:off x="1371600" y="26615136"/>
            <a:ext cx="53035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E91F3FF6-AD29-3A2E-0F98-18B21C6AA5CC}"/>
              </a:ext>
            </a:extLst>
          </p:cNvPr>
          <p:cNvGrpSpPr/>
          <p:nvPr/>
        </p:nvGrpSpPr>
        <p:grpSpPr>
          <a:xfrm>
            <a:off x="1371600" y="27619857"/>
            <a:ext cx="5303520" cy="914400"/>
            <a:chOff x="1371600" y="27770328"/>
            <a:chExt cx="5303520" cy="914400"/>
          </a:xfrm>
        </p:grpSpPr>
        <p:sp>
          <p:nvSpPr>
            <p:cNvPr id="39" name="Shape 36"/>
            <p:cNvSpPr/>
            <p:nvPr/>
          </p:nvSpPr>
          <p:spPr>
            <a:xfrm>
              <a:off x="1371600" y="27770328"/>
              <a:ext cx="5303520" cy="914400"/>
            </a:xfrm>
            <a:prstGeom prst="roundRect">
              <a:avLst>
                <a:gd name="adj" fmla="val 8000"/>
              </a:avLst>
            </a:prstGeom>
            <a:solidFill>
              <a:srgbClr val="E7EFF6"/>
            </a:solidFill>
            <a:ln w="12700">
              <a:solidFill>
                <a:srgbClr val="CBDCEA"/>
              </a:solidFill>
              <a:prstDash val="solid"/>
            </a:ln>
          </p:spPr>
          <p:txBody>
            <a:bodyPr/>
            <a:lstStyle/>
            <a:p>
              <a:endParaRPr lang="ko-KR" altLang="en-US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  <p:sp>
          <p:nvSpPr>
            <p:cNvPr id="40" name="Text 37"/>
            <p:cNvSpPr/>
            <p:nvPr/>
          </p:nvSpPr>
          <p:spPr>
            <a:xfrm>
              <a:off x="1627632" y="27861768"/>
              <a:ext cx="4791456" cy="73152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lnSpc>
                  <a:spcPct val="110000"/>
                </a:lnSpc>
                <a:buNone/>
              </a:pPr>
              <a:r>
                <a:rPr lang="ko-KR" altLang="en-US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모든 자료는 공식 </a:t>
              </a:r>
              <a:r>
                <a:rPr lang="ko-KR" altLang="en-US" sz="1500" dirty="0" err="1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관광포털</a:t>
              </a:r>
              <a:r>
                <a:rPr lang="en-US" altLang="ko-KR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·</a:t>
              </a:r>
              <a:r>
                <a:rPr lang="ko-KR" altLang="en-US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지자체</a:t>
              </a:r>
              <a:r>
                <a:rPr lang="en-US" altLang="ko-KR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·</a:t>
              </a:r>
              <a:r>
                <a:rPr lang="ko-KR" altLang="en-US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공공기관에서만 가져왔고</a:t>
              </a:r>
              <a:r>
                <a:rPr lang="en-US" altLang="ko-KR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, </a:t>
              </a:r>
              <a:r>
                <a:rPr lang="ko-KR" altLang="en-US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답변은 원문을 그대로 옮기지 않고 전부 새 문장으로 작성했습니다</a:t>
              </a:r>
              <a:r>
                <a:rPr lang="en-US" altLang="ko-KR" sz="1500" dirty="0">
                  <a:solidFill>
                    <a:srgbClr val="15436B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.</a:t>
              </a:r>
              <a:endParaRPr lang="en-US" sz="1500" dirty="0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</p:grpSp>
      <p:sp>
        <p:nvSpPr>
          <p:cNvPr id="41" name="Shape 38"/>
          <p:cNvSpPr/>
          <p:nvPr/>
        </p:nvSpPr>
        <p:spPr>
          <a:xfrm>
            <a:off x="7589520" y="7086600"/>
            <a:ext cx="6217920" cy="11658600"/>
          </a:xfrm>
          <a:prstGeom prst="roundRect">
            <a:avLst>
              <a:gd name="adj" fmla="val 1471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42" name="Shape 39"/>
          <p:cNvSpPr/>
          <p:nvPr/>
        </p:nvSpPr>
        <p:spPr>
          <a:xfrm>
            <a:off x="7973568" y="747064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43" name="Text 40"/>
          <p:cNvSpPr/>
          <p:nvPr/>
        </p:nvSpPr>
        <p:spPr>
          <a:xfrm>
            <a:off x="7973568" y="756208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04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44" name="Text 41"/>
          <p:cNvSpPr/>
          <p:nvPr/>
        </p:nvSpPr>
        <p:spPr>
          <a:xfrm>
            <a:off x="8979408" y="748893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구축 방법 (파이프라인)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grpSp>
        <p:nvGrpSpPr>
          <p:cNvPr id="117" name="그룹 116">
            <a:extLst>
              <a:ext uri="{FF2B5EF4-FFF2-40B4-BE49-F238E27FC236}">
                <a16:creationId xmlns:a16="http://schemas.microsoft.com/office/drawing/2014/main" id="{D66B0C00-4771-FDC6-F653-F2ECB26D3C75}"/>
              </a:ext>
            </a:extLst>
          </p:cNvPr>
          <p:cNvGrpSpPr/>
          <p:nvPr/>
        </p:nvGrpSpPr>
        <p:grpSpPr>
          <a:xfrm>
            <a:off x="8046720" y="8628888"/>
            <a:ext cx="5303520" cy="1374609"/>
            <a:chOff x="8046720" y="8628888"/>
            <a:chExt cx="5303520" cy="1374609"/>
          </a:xfrm>
        </p:grpSpPr>
        <p:sp>
          <p:nvSpPr>
            <p:cNvPr id="45" name="Shape 42"/>
            <p:cNvSpPr/>
            <p:nvPr/>
          </p:nvSpPr>
          <p:spPr>
            <a:xfrm>
              <a:off x="8046720" y="8665464"/>
              <a:ext cx="457200" cy="457200"/>
            </a:xfrm>
            <a:prstGeom prst="ellipse">
              <a:avLst/>
            </a:prstGeom>
            <a:solidFill>
              <a:srgbClr val="1C7293"/>
            </a:solidFill>
            <a:ln w="12700">
              <a:solidFill>
                <a:srgbClr val="1C7293"/>
              </a:solidFill>
              <a:prstDash val="solid"/>
            </a:ln>
          </p:spPr>
          <p:txBody>
            <a:bodyPr/>
            <a:lstStyle/>
            <a:p>
              <a:endParaRPr lang="ko-KR" altLang="en-US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  <p:sp>
          <p:nvSpPr>
            <p:cNvPr id="46" name="Text 43"/>
            <p:cNvSpPr/>
            <p:nvPr/>
          </p:nvSpPr>
          <p:spPr>
            <a:xfrm>
              <a:off x="8046720" y="8711184"/>
              <a:ext cx="457200" cy="36576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ctr">
                <a:buNone/>
              </a:pPr>
              <a:r>
                <a:rPr lang="en-US" sz="1900" b="1" dirty="0">
                  <a:solidFill>
                    <a:srgbClr val="FFFFFF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1</a:t>
              </a:r>
              <a:endParaRPr lang="en-US" sz="1900" dirty="0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  <p:sp>
          <p:nvSpPr>
            <p:cNvPr id="47" name="Text 44"/>
            <p:cNvSpPr/>
            <p:nvPr/>
          </p:nvSpPr>
          <p:spPr>
            <a:xfrm>
              <a:off x="8668512" y="8628888"/>
              <a:ext cx="4681728" cy="38404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2200" b="1" dirty="0">
                  <a:solidFill>
                    <a:srgbClr val="18305C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라벨 스키마 설계</a:t>
              </a:r>
              <a:endParaRPr lang="en-US" sz="2200" dirty="0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  <p:sp>
          <p:nvSpPr>
            <p:cNvPr id="48" name="Text 45"/>
            <p:cNvSpPr/>
            <p:nvPr/>
          </p:nvSpPr>
          <p:spPr>
            <a:xfrm>
              <a:off x="8668512" y="9089097"/>
              <a:ext cx="4681728" cy="9144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>
                <a:lnSpc>
                  <a:spcPct val="110000"/>
                </a:lnSpc>
              </a:pP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질문 의도(intent) 6종을 팀 </a:t>
              </a:r>
              <a:r>
                <a:rPr lang="ko-KR" alt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내에서 논의 후 </a:t>
              </a:r>
              <a:r>
                <a:rPr lang="en-US" sz="1650" dirty="0" err="1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정의</a:t>
              </a: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. </a:t>
              </a:r>
              <a:r>
                <a:rPr lang="en-US" sz="1650" dirty="0" err="1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난이도</a:t>
              </a:r>
              <a:r>
                <a:rPr lang="ko-KR" alt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나 </a:t>
              </a:r>
              <a:r>
                <a:rPr lang="en-US" sz="1650" dirty="0" err="1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안전</a:t>
              </a: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 상</a:t>
              </a:r>
              <a:r>
                <a:rPr lang="ko-KR" alt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태는</a:t>
              </a: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 </a:t>
              </a:r>
              <a:r>
                <a:rPr lang="en-US" sz="1650" dirty="0" err="1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고정</a:t>
              </a: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 </a:t>
              </a:r>
              <a:r>
                <a:rPr lang="en-US" sz="1650" dirty="0" err="1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드롭다운</a:t>
              </a:r>
              <a:r>
                <a:rPr lang="ko-KR" alt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으로</a:t>
              </a: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 </a:t>
              </a:r>
              <a:r>
                <a:rPr lang="en-US" sz="1650" dirty="0" err="1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사용</a:t>
              </a:r>
              <a:r>
                <a:rPr lang="en-US" sz="1650" dirty="0">
                  <a:solidFill>
                    <a:srgbClr val="1B2A3A"/>
                  </a:solidFill>
                  <a:latin typeface="Noto Sans KR Medium" panose="020B0200000000000000" pitchFamily="50" charset="-127"/>
                  <a:ea typeface="Noto Sans KR Medium" panose="020B0200000000000000" pitchFamily="50" charset="-127"/>
                  <a:cs typeface="Malgun Gothic" pitchFamily="34" charset="-120"/>
                </a:rPr>
                <a:t>.</a:t>
              </a:r>
              <a:endParaRPr lang="en-US" sz="1650" dirty="0">
                <a:latin typeface="Noto Sans KR Medium" panose="020B0200000000000000" pitchFamily="50" charset="-127"/>
                <a:ea typeface="Noto Sans KR Medium" panose="020B0200000000000000" pitchFamily="50" charset="-127"/>
              </a:endParaRPr>
            </a:p>
          </p:txBody>
        </p:sp>
      </p:grpSp>
      <p:sp>
        <p:nvSpPr>
          <p:cNvPr id="49" name="Shape 46"/>
          <p:cNvSpPr/>
          <p:nvPr/>
        </p:nvSpPr>
        <p:spPr>
          <a:xfrm>
            <a:off x="8046720" y="10091928"/>
            <a:ext cx="457200" cy="457200"/>
          </a:xfrm>
          <a:prstGeom prst="ellipse">
            <a:avLst/>
          </a:prstGeom>
          <a:solidFill>
            <a:srgbClr val="1C7293"/>
          </a:solidFill>
          <a:ln w="127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0" name="Text 47"/>
          <p:cNvSpPr/>
          <p:nvPr/>
        </p:nvSpPr>
        <p:spPr>
          <a:xfrm>
            <a:off x="8046720" y="1013764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1" name="Text 48"/>
          <p:cNvSpPr/>
          <p:nvPr/>
        </p:nvSpPr>
        <p:spPr>
          <a:xfrm>
            <a:off x="8668512" y="10055352"/>
            <a:ext cx="46817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라벨 담당제 분업</a:t>
            </a:r>
            <a:endParaRPr lang="en-US" sz="22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2" name="Text 49"/>
          <p:cNvSpPr/>
          <p:nvPr/>
        </p:nvSpPr>
        <p:spPr>
          <a:xfrm>
            <a:off x="8668512" y="10538711"/>
            <a:ext cx="4681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ID를 6등분하던 초기 계획을 폐기하고, 팀원 1인이 라벨 1종을 끝까지 책임지는 방식으로 전환.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3" name="Shape 50"/>
          <p:cNvSpPr/>
          <p:nvPr/>
        </p:nvSpPr>
        <p:spPr>
          <a:xfrm>
            <a:off x="8046720" y="11518392"/>
            <a:ext cx="457200" cy="457200"/>
          </a:xfrm>
          <a:prstGeom prst="ellipse">
            <a:avLst/>
          </a:prstGeom>
          <a:solidFill>
            <a:srgbClr val="1C7293"/>
          </a:solidFill>
          <a:ln w="127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4" name="Text 51"/>
          <p:cNvSpPr/>
          <p:nvPr/>
        </p:nvSpPr>
        <p:spPr>
          <a:xfrm>
            <a:off x="8046720" y="11564112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3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5" name="Text 52"/>
          <p:cNvSpPr/>
          <p:nvPr/>
        </p:nvSpPr>
        <p:spPr>
          <a:xfrm>
            <a:off x="8668512" y="11481816"/>
            <a:ext cx="46817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공개 출처 재서술</a:t>
            </a:r>
            <a:endParaRPr lang="en-US" sz="22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6" name="Text 53"/>
          <p:cNvSpPr/>
          <p:nvPr/>
        </p:nvSpPr>
        <p:spPr>
          <a:xfrm>
            <a:off x="8668512" y="11965176"/>
            <a:ext cx="4681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공식 관광포털·지자체·공사 자료를 확인일과 함께 기록하고, 답변은 전부 새 문장으로 재서술.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7" name="Shape 54"/>
          <p:cNvSpPr/>
          <p:nvPr/>
        </p:nvSpPr>
        <p:spPr>
          <a:xfrm>
            <a:off x="8046720" y="12944856"/>
            <a:ext cx="457200" cy="457200"/>
          </a:xfrm>
          <a:prstGeom prst="ellipse">
            <a:avLst/>
          </a:prstGeom>
          <a:solidFill>
            <a:srgbClr val="1C7293"/>
          </a:solidFill>
          <a:ln w="127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8" name="Text 55"/>
          <p:cNvSpPr/>
          <p:nvPr/>
        </p:nvSpPr>
        <p:spPr>
          <a:xfrm>
            <a:off x="8046720" y="12990576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4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59" name="Text 56"/>
          <p:cNvSpPr/>
          <p:nvPr/>
        </p:nvSpPr>
        <p:spPr>
          <a:xfrm>
            <a:off x="8668512" y="12908280"/>
            <a:ext cx="46817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1차 통합·형식 감사</a:t>
            </a:r>
            <a:endParaRPr lang="en-US" sz="22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0" name="Text 57"/>
          <p:cNvSpPr/>
          <p:nvPr/>
        </p:nvSpPr>
        <p:spPr>
          <a:xfrm>
            <a:off x="8668512" y="13356916"/>
            <a:ext cx="4681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답변 40자 미만 56건 보강, 검수자 배정이 꼬인 19건 정정.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1" name="Shape 58"/>
          <p:cNvSpPr/>
          <p:nvPr/>
        </p:nvSpPr>
        <p:spPr>
          <a:xfrm>
            <a:off x="8046720" y="14371320"/>
            <a:ext cx="457200" cy="457200"/>
          </a:xfrm>
          <a:prstGeom prst="ellipse">
            <a:avLst/>
          </a:prstGeom>
          <a:solidFill>
            <a:srgbClr val="1C7293"/>
          </a:solidFill>
          <a:ln w="127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2" name="Text 59"/>
          <p:cNvSpPr/>
          <p:nvPr/>
        </p:nvSpPr>
        <p:spPr>
          <a:xfrm>
            <a:off x="8046720" y="14417040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5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3" name="Text 60"/>
          <p:cNvSpPr/>
          <p:nvPr/>
        </p:nvSpPr>
        <p:spPr>
          <a:xfrm>
            <a:off x="8668512" y="14334744"/>
            <a:ext cx="46817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2차 통합 158건 반영</a:t>
            </a:r>
            <a:endParaRPr lang="en-US" sz="22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4" name="Text 61"/>
          <p:cNvSpPr/>
          <p:nvPr/>
        </p:nvSpPr>
        <p:spPr>
          <a:xfrm>
            <a:off x="8668512" y="14783380"/>
            <a:ext cx="4681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표현 완화 25건 · 라벨 재배치 17건 · 답변 직접 수정 7건을 변경로그로 추적하며 반영.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5" name="Shape 62"/>
          <p:cNvSpPr/>
          <p:nvPr/>
        </p:nvSpPr>
        <p:spPr>
          <a:xfrm>
            <a:off x="8046720" y="15797784"/>
            <a:ext cx="457200" cy="457200"/>
          </a:xfrm>
          <a:prstGeom prst="ellipse">
            <a:avLst/>
          </a:prstGeom>
          <a:solidFill>
            <a:srgbClr val="1C7293"/>
          </a:solidFill>
          <a:ln w="127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6" name="Text 63"/>
          <p:cNvSpPr/>
          <p:nvPr/>
        </p:nvSpPr>
        <p:spPr>
          <a:xfrm>
            <a:off x="8046720" y="15843504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6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7" name="Text 64"/>
          <p:cNvSpPr/>
          <p:nvPr/>
        </p:nvSpPr>
        <p:spPr>
          <a:xfrm>
            <a:off x="8668512" y="15761208"/>
            <a:ext cx="46817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순환 교차검토</a:t>
            </a:r>
            <a:endParaRPr lang="en-US" sz="22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8" name="Text 65"/>
          <p:cNvSpPr/>
          <p:nvPr/>
        </p:nvSpPr>
        <p:spPr>
          <a:xfrm>
            <a:off x="8668512" y="16209844"/>
            <a:ext cx="4681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작성자 ≠ 검수자 원칙으로 6명 상호 배정, 전건 검수 상태를 통과로 전환.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69" name="Shape 66"/>
          <p:cNvSpPr/>
          <p:nvPr/>
        </p:nvSpPr>
        <p:spPr>
          <a:xfrm>
            <a:off x="8046720" y="17224248"/>
            <a:ext cx="457200" cy="457200"/>
          </a:xfrm>
          <a:prstGeom prst="ellipse">
            <a:avLst/>
          </a:prstGeom>
          <a:solidFill>
            <a:srgbClr val="1C7293"/>
          </a:solidFill>
          <a:ln w="12700">
            <a:solidFill>
              <a:srgbClr val="1C7293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0" name="Text 67"/>
          <p:cNvSpPr/>
          <p:nvPr/>
        </p:nvSpPr>
        <p:spPr>
          <a:xfrm>
            <a:off x="8058295" y="17281543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7</a:t>
            </a:r>
            <a:endParaRPr lang="en-US" sz="19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1" name="Text 68"/>
          <p:cNvSpPr/>
          <p:nvPr/>
        </p:nvSpPr>
        <p:spPr>
          <a:xfrm>
            <a:off x="8668512" y="17187672"/>
            <a:ext cx="46817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en-US 번역·역번역·병합</a:t>
            </a:r>
            <a:endParaRPr lang="en-US" sz="22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2" name="Text 69"/>
          <p:cNvSpPr/>
          <p:nvPr/>
        </p:nvSpPr>
        <p:spPr>
          <a:xfrm>
            <a:off x="8668512" y="17590008"/>
            <a:ext cx="48738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데이터 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20건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을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50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줄 배열로 나누어 데이터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1,000건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의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번역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진행 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후,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마스터데이터에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병합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→ 선언 언어 2종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작업 진행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3" name="Shape 70"/>
          <p:cNvSpPr/>
          <p:nvPr/>
        </p:nvSpPr>
        <p:spPr>
          <a:xfrm>
            <a:off x="7589520" y="19019520"/>
            <a:ext cx="6217920" cy="5806440"/>
          </a:xfrm>
          <a:prstGeom prst="roundRect">
            <a:avLst>
              <a:gd name="adj" fmla="val 1575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4" name="Shape 71"/>
          <p:cNvSpPr/>
          <p:nvPr/>
        </p:nvSpPr>
        <p:spPr>
          <a:xfrm>
            <a:off x="7973568" y="1940356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5" name="Text 72"/>
          <p:cNvSpPr/>
          <p:nvPr/>
        </p:nvSpPr>
        <p:spPr>
          <a:xfrm>
            <a:off x="7973568" y="1949500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05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6" name="Text 73"/>
          <p:cNvSpPr/>
          <p:nvPr/>
        </p:nvSpPr>
        <p:spPr>
          <a:xfrm>
            <a:off x="8979408" y="1942185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라벨 </a:t>
            </a:r>
            <a:r>
              <a:rPr lang="en-US" sz="2800" b="1" dirty="0" err="1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스키마와</a:t>
            </a: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2800" b="1" dirty="0" err="1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담당</a:t>
            </a: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역할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graphicFrame>
        <p:nvGraphicFramePr>
          <p:cNvPr id="77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307508"/>
              </p:ext>
            </p:extLst>
          </p:nvPr>
        </p:nvGraphicFramePr>
        <p:xfrm>
          <a:off x="8046720" y="20516088"/>
          <a:ext cx="5303520" cy="3328416"/>
        </p:xfrm>
        <a:graphic>
          <a:graphicData uri="http://schemas.openxmlformats.org/drawingml/2006/table">
            <a:tbl>
              <a:tblPr/>
              <a:tblGrid>
                <a:gridCol w="868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="1" baseline="0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코드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="1" baseline="0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라벨(intent)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="1" baseline="0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담당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="1" baseline="0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ko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="1" dirty="0">
                          <a:solidFill>
                            <a:srgbClr val="FFFFFF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전체</a:t>
                      </a:r>
                      <a:endParaRPr lang="en-US" sz="165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830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INT01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숙소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이제문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178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356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INT02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교통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손채현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177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354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INT03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명소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현지원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180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360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INT04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음식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서재원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170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340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INT05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쇼핑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이현수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178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356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INT06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안전 및 에티켓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정은성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117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650" baseline="0" dirty="0">
                          <a:solidFill>
                            <a:srgbClr val="1B2A3A"/>
                          </a:solidFill>
                          <a:latin typeface="Noto Sans KR Medium" panose="020B0200000000000000" pitchFamily="50" charset="-127"/>
                          <a:ea typeface="Noto Sans KR Medium" panose="020B0200000000000000" pitchFamily="50" charset="-127"/>
                          <a:cs typeface="Malgun Gothic" pitchFamily="34" charset="-120"/>
                        </a:rPr>
                        <a:t>234</a:t>
                      </a:r>
                      <a:endParaRPr lang="en-US" sz="1650" baseline="0" dirty="0">
                        <a:latin typeface="Noto Sans KR Medium" panose="020B0200000000000000" pitchFamily="50" charset="-127"/>
                        <a:ea typeface="Noto Sans KR Medium" panose="020B0200000000000000" pitchFamily="50" charset="-127"/>
                        <a:cs typeface="Malgun Gothic" charset="0"/>
                      </a:endParaRPr>
                    </a:p>
                  </a:txBody>
                  <a:tcPr marL="64008" marR="64008" marT="64008" marB="64008" anchor="ctr">
                    <a:lnL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5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8" name="Text 74"/>
          <p:cNvSpPr/>
          <p:nvPr/>
        </p:nvSpPr>
        <p:spPr>
          <a:xfrm>
            <a:off x="8046720" y="24042118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5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난이도(쉬움·보통·도전)와 안전 상태(pass·caution·fail)는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50" dirty="0" err="1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도구</a:t>
            </a:r>
            <a:r>
              <a:rPr lang="en-US" sz="15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고정값이라 팀 </a:t>
            </a:r>
            <a:r>
              <a:rPr lang="en-US" sz="1550" dirty="0" err="1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정의</a:t>
            </a:r>
            <a:r>
              <a:rPr lang="en-US" sz="15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5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불필요</a:t>
            </a:r>
            <a:r>
              <a:rPr lang="en-US" sz="155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5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79" name="Shape 75"/>
          <p:cNvSpPr/>
          <p:nvPr/>
        </p:nvSpPr>
        <p:spPr>
          <a:xfrm>
            <a:off x="7589520" y="25100280"/>
            <a:ext cx="6217920" cy="3794760"/>
          </a:xfrm>
          <a:prstGeom prst="roundRect">
            <a:avLst>
              <a:gd name="adj" fmla="val 2410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0" name="Shape 76"/>
          <p:cNvSpPr/>
          <p:nvPr/>
        </p:nvSpPr>
        <p:spPr>
          <a:xfrm>
            <a:off x="7973568" y="2554528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1" name="Text 77"/>
          <p:cNvSpPr/>
          <p:nvPr/>
        </p:nvSpPr>
        <p:spPr>
          <a:xfrm>
            <a:off x="7973568" y="2563672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06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2" name="Text 78"/>
          <p:cNvSpPr/>
          <p:nvPr/>
        </p:nvSpPr>
        <p:spPr>
          <a:xfrm>
            <a:off x="8979408" y="2556357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제출 상태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3" name="Text 79"/>
          <p:cNvSpPr/>
          <p:nvPr/>
        </p:nvSpPr>
        <p:spPr>
          <a:xfrm>
            <a:off x="8046720" y="26749248"/>
            <a:ext cx="557784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자동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품질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검사를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11회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반복해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오류 0건·품질 점수 100점·최종 준비 2,000/2,000건을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달성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품질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점수는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첫 검사 0점에서 최종 100점으로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향상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팀장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은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팀원별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작업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파일을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취합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했고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,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병합으로 인해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생긴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설정 충돌 7건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도 모두 해결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4" name="Shape 80"/>
          <p:cNvSpPr/>
          <p:nvPr/>
        </p:nvSpPr>
        <p:spPr>
          <a:xfrm>
            <a:off x="14264640" y="7086600"/>
            <a:ext cx="6217920" cy="7772400"/>
          </a:xfrm>
          <a:prstGeom prst="roundRect">
            <a:avLst>
              <a:gd name="adj" fmla="val 1471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5" name="Shape 81"/>
          <p:cNvSpPr/>
          <p:nvPr/>
        </p:nvSpPr>
        <p:spPr>
          <a:xfrm>
            <a:off x="14648688" y="747064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6" name="Text 82"/>
          <p:cNvSpPr/>
          <p:nvPr/>
        </p:nvSpPr>
        <p:spPr>
          <a:xfrm>
            <a:off x="14648688" y="756208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07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87" name="Text 83"/>
          <p:cNvSpPr/>
          <p:nvPr/>
        </p:nvSpPr>
        <p:spPr>
          <a:xfrm>
            <a:off x="15654528" y="748893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결과 · 라벨 분포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graphicFrame>
        <p:nvGraphicFramePr>
          <p:cNvPr id="88" name="Chart 0" descr="Chart"/>
          <p:cNvGraphicFramePr/>
          <p:nvPr>
            <p:extLst>
              <p:ext uri="{D42A27DB-BD31-4B8C-83A1-F6EECF244321}">
                <p14:modId xmlns:p14="http://schemas.microsoft.com/office/powerpoint/2010/main" val="1006150815"/>
              </p:ext>
            </p:extLst>
          </p:nvPr>
        </p:nvGraphicFramePr>
        <p:xfrm>
          <a:off x="14584680" y="8476488"/>
          <a:ext cx="5577840" cy="4846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9" name="Text 84"/>
          <p:cNvSpPr/>
          <p:nvPr/>
        </p:nvSpPr>
        <p:spPr>
          <a:xfrm>
            <a:off x="14721840" y="13414248"/>
            <a:ext cx="53035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ko-KR와 </a:t>
            </a:r>
            <a:r>
              <a:rPr lang="en-US" sz="1600" dirty="0" err="1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en-US가</a:t>
            </a:r>
            <a:r>
              <a:rPr 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00" dirty="0" err="1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라벨별로</a:t>
            </a:r>
            <a:r>
              <a:rPr 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1:1 </a:t>
            </a:r>
            <a:r>
              <a:rPr lang="en-US" sz="1600" dirty="0" err="1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대응</a:t>
            </a:r>
            <a:r>
              <a:rPr 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초기에는 5개 라벨 180건 + 안전·에티켓 100건 균등 배분을 목표했으나, 2차 통합의 라벨 재배치 17건을 반영해 위 </a:t>
            </a:r>
            <a:r>
              <a:rPr lang="en-US" sz="1600" dirty="0" err="1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분포로</a:t>
            </a:r>
            <a:r>
              <a:rPr 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최종 확정</a:t>
            </a:r>
            <a:r>
              <a:rPr lang="en-US" altLang="ko-KR" sz="1600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90" name="Shape 85"/>
          <p:cNvSpPr/>
          <p:nvPr/>
        </p:nvSpPr>
        <p:spPr>
          <a:xfrm>
            <a:off x="14264640" y="15270480"/>
            <a:ext cx="6217920" cy="6217920"/>
          </a:xfrm>
          <a:prstGeom prst="roundRect">
            <a:avLst>
              <a:gd name="adj" fmla="val 1471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91" name="Shape 86"/>
          <p:cNvSpPr/>
          <p:nvPr/>
        </p:nvSpPr>
        <p:spPr>
          <a:xfrm>
            <a:off x="14648688" y="1565452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sp>
        <p:nvSpPr>
          <p:cNvPr id="92" name="Text 87"/>
          <p:cNvSpPr/>
          <p:nvPr/>
        </p:nvSpPr>
        <p:spPr>
          <a:xfrm>
            <a:off x="14648688" y="1574596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erif KR Medium" panose="02020200000000000000" pitchFamily="18" charset="-127"/>
                <a:ea typeface="Noto Serif KR Medium" panose="02020200000000000000" pitchFamily="18" charset="-127"/>
                <a:cs typeface="Malgun Gothic" pitchFamily="34" charset="-120"/>
              </a:rPr>
              <a:t>08</a:t>
            </a:r>
            <a:endParaRPr lang="en-US" sz="2600" dirty="0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sp>
        <p:nvSpPr>
          <p:cNvPr id="93" name="Text 88"/>
          <p:cNvSpPr/>
          <p:nvPr/>
        </p:nvSpPr>
        <p:spPr>
          <a:xfrm>
            <a:off x="15654528" y="1567281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erif KR Medium" panose="02020200000000000000" pitchFamily="18" charset="-127"/>
                <a:ea typeface="Noto Serif KR Medium" panose="02020200000000000000" pitchFamily="18" charset="-127"/>
                <a:cs typeface="Malgun Gothic" pitchFamily="34" charset="-120"/>
              </a:rPr>
              <a:t>결과 · 난이도와 품질</a:t>
            </a:r>
            <a:endParaRPr lang="en-US" sz="2800" dirty="0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graphicFrame>
        <p:nvGraphicFramePr>
          <p:cNvPr id="94" name="Chart 1" descr="Chart"/>
          <p:cNvGraphicFramePr/>
          <p:nvPr>
            <p:extLst>
              <p:ext uri="{D42A27DB-BD31-4B8C-83A1-F6EECF244321}">
                <p14:modId xmlns:p14="http://schemas.microsoft.com/office/powerpoint/2010/main" val="892443116"/>
              </p:ext>
            </p:extLst>
          </p:nvPr>
        </p:nvGraphicFramePr>
        <p:xfrm>
          <a:off x="14630400" y="16706088"/>
          <a:ext cx="3246120" cy="4206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5" name="Text 89"/>
          <p:cNvSpPr/>
          <p:nvPr/>
        </p:nvSpPr>
        <p:spPr>
          <a:xfrm>
            <a:off x="17922240" y="1707184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검수 상태 통과</a:t>
            </a:r>
            <a:endParaRPr lang="en-US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96" name="Text 90"/>
          <p:cNvSpPr/>
          <p:nvPr/>
        </p:nvSpPr>
        <p:spPr>
          <a:xfrm>
            <a:off x="17922240" y="17419320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2,000 / 2,000</a:t>
            </a:r>
            <a:endParaRPr lang="en-US" sz="1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97" name="Text 91"/>
          <p:cNvSpPr/>
          <p:nvPr/>
        </p:nvSpPr>
        <p:spPr>
          <a:xfrm>
            <a:off x="17922240" y="1794052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안전 상태 pass</a:t>
            </a:r>
            <a:endParaRPr lang="en-US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98" name="Text 92"/>
          <p:cNvSpPr/>
          <p:nvPr/>
        </p:nvSpPr>
        <p:spPr>
          <a:xfrm>
            <a:off x="17922240" y="18288000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2,000 / 2,000</a:t>
            </a:r>
            <a:endParaRPr lang="en-US" sz="1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99" name="Text 93"/>
          <p:cNvSpPr/>
          <p:nvPr/>
        </p:nvSpPr>
        <p:spPr>
          <a:xfrm>
            <a:off x="17922240" y="1880920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최종 준비 완료</a:t>
            </a:r>
            <a:endParaRPr lang="en-US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0" name="Text 94"/>
          <p:cNvSpPr/>
          <p:nvPr/>
        </p:nvSpPr>
        <p:spPr>
          <a:xfrm>
            <a:off x="17922240" y="19156680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2,000 / 2,000</a:t>
            </a:r>
            <a:endParaRPr lang="en-US" sz="1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1" name="Text 95"/>
          <p:cNvSpPr/>
          <p:nvPr/>
        </p:nvSpPr>
        <p:spPr>
          <a:xfrm>
            <a:off x="17922240" y="19677888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>
                <a:solidFill>
                  <a:srgbClr val="5D6E7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오류 · 미검수</a:t>
            </a:r>
            <a:endParaRPr lang="en-US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2" name="Text 96"/>
          <p:cNvSpPr/>
          <p:nvPr/>
        </p:nvSpPr>
        <p:spPr>
          <a:xfrm>
            <a:off x="17922240" y="20025360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 건</a:t>
            </a:r>
            <a:endParaRPr lang="en-US" sz="1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3" name="Shape 97"/>
          <p:cNvSpPr/>
          <p:nvPr/>
        </p:nvSpPr>
        <p:spPr>
          <a:xfrm>
            <a:off x="14264640" y="21854160"/>
            <a:ext cx="6217920" cy="4114800"/>
          </a:xfrm>
          <a:prstGeom prst="roundRect">
            <a:avLst>
              <a:gd name="adj" fmla="val 2899"/>
            </a:avLst>
          </a:prstGeom>
          <a:solidFill>
            <a:srgbClr val="FFFFFF"/>
          </a:solidFill>
          <a:ln w="12700">
            <a:solidFill>
              <a:srgbClr val="DDE5ED"/>
            </a:solidFill>
            <a:prstDash val="solid"/>
          </a:ln>
          <a:effectLst>
            <a:outerShdw blurRad="101600" dist="25400" dir="5400000" algn="bl" rotWithShape="0">
              <a:srgbClr val="9AAAB8">
                <a:alpha val="30000"/>
              </a:srgbClr>
            </a:outerShdw>
          </a:effectLst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4" name="Shape 98"/>
          <p:cNvSpPr/>
          <p:nvPr/>
        </p:nvSpPr>
        <p:spPr>
          <a:xfrm>
            <a:off x="14648688" y="22238208"/>
            <a:ext cx="841248" cy="841248"/>
          </a:xfrm>
          <a:prstGeom prst="roundRect">
            <a:avLst>
              <a:gd name="adj" fmla="val 10870"/>
            </a:avLst>
          </a:prstGeom>
          <a:solidFill>
            <a:srgbClr val="0A5A82"/>
          </a:solidFill>
          <a:ln w="12700">
            <a:solidFill>
              <a:srgbClr val="0A5A82"/>
            </a:solidFill>
            <a:prstDash val="solid"/>
          </a:ln>
        </p:spPr>
        <p:txBody>
          <a:bodyPr/>
          <a:lstStyle/>
          <a:p>
            <a:endParaRPr lang="ko-KR" altLang="en-US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5" name="Text 99"/>
          <p:cNvSpPr/>
          <p:nvPr/>
        </p:nvSpPr>
        <p:spPr>
          <a:xfrm>
            <a:off x="14648688" y="2232964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09</a:t>
            </a:r>
            <a:endParaRPr lang="en-US" sz="26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6" name="Text 100"/>
          <p:cNvSpPr/>
          <p:nvPr/>
        </p:nvSpPr>
        <p:spPr>
          <a:xfrm>
            <a:off x="15654528" y="22256496"/>
            <a:ext cx="4434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8305C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검수 체계</a:t>
            </a:r>
            <a:endParaRPr lang="en-US" sz="28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07" name="Text 101"/>
          <p:cNvSpPr/>
          <p:nvPr/>
        </p:nvSpPr>
        <p:spPr>
          <a:xfrm>
            <a:off x="14721840" y="23426927"/>
            <a:ext cx="5303520" cy="2276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작성자와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검수자를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다르게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배정하는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‘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순환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교차검토’로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데이터 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2,000건을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모두 검수</a:t>
            </a:r>
            <a:r>
              <a:rPr lang="en-US" altLang="ko-KR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</a:p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검수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기록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2,000행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은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ko-KR" alt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따로 보관해 프로젝트의 연속성 유지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  <a:p>
            <a:pPr marL="342900" indent="-342900">
              <a:lnSpc>
                <a:spcPct val="115000"/>
              </a:lnSpc>
              <a:spcAft>
                <a:spcPts val="700"/>
              </a:spcAft>
              <a:buSzPct val="100000"/>
              <a:buFont typeface="Wingdings" panose="05000000000000000000" pitchFamily="2" charset="2"/>
              <a:buChar char="Ø"/>
            </a:pP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오류 태그 0건, 데이터 병합 충돌 0건, ID 중복 0건으로 자동 품질 검사와 사람 검수 결과가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정확히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 </a:t>
            </a:r>
            <a:r>
              <a:rPr lang="en-US" sz="1650" dirty="0" err="1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일치</a:t>
            </a:r>
            <a:r>
              <a:rPr lang="en-US" sz="1650" dirty="0">
                <a:solidFill>
                  <a:srgbClr val="1B2A3A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Malgun Gothic" pitchFamily="34" charset="-120"/>
              </a:rPr>
              <a:t>.</a:t>
            </a:r>
            <a:endParaRPr lang="en-US" sz="165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10" name="Text 104"/>
          <p:cNvSpPr/>
          <p:nvPr/>
        </p:nvSpPr>
        <p:spPr>
          <a:xfrm>
            <a:off x="14648688" y="25850088"/>
            <a:ext cx="8412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2600" dirty="0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sp>
        <p:nvSpPr>
          <p:cNvPr id="113" name="Text 107"/>
          <p:cNvSpPr/>
          <p:nvPr/>
        </p:nvSpPr>
        <p:spPr>
          <a:xfrm>
            <a:off x="914400" y="29261972"/>
            <a:ext cx="1498209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450" dirty="0">
                <a:solidFill>
                  <a:srgbClr val="5D6E7E"/>
                </a:solidFill>
                <a:latin typeface="Noto Serif KR Medium" panose="02020200000000000000" pitchFamily="18" charset="-127"/>
                <a:ea typeface="Noto Serif KR Medium" panose="02020200000000000000" pitchFamily="18" charset="-127"/>
                <a:cs typeface="Malgun Gothic" pitchFamily="34" charset="-120"/>
              </a:rPr>
              <a:t>제출 구성: 01_작업파일(JSON) · 02_데이터(XLSX·CSV·JSONL, 2,000건) · 03_문서(프로젝트보고서·관리표) · 04_품질검수(품질문제·검수기록·데이터셋카드·제출상태) · 05_발표(HTML)</a:t>
            </a:r>
            <a:endParaRPr lang="en-US" sz="1450" dirty="0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sp>
        <p:nvSpPr>
          <p:cNvPr id="114" name="Text 108"/>
          <p:cNvSpPr/>
          <p:nvPr/>
        </p:nvSpPr>
        <p:spPr>
          <a:xfrm>
            <a:off x="15179040" y="29101366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50" dirty="0">
                <a:solidFill>
                  <a:srgbClr val="18305C"/>
                </a:solidFill>
                <a:latin typeface="Noto Serif KR Medium" panose="02020200000000000000" pitchFamily="18" charset="-127"/>
                <a:ea typeface="Noto Serif KR Medium" panose="02020200000000000000" pitchFamily="18" charset="-127"/>
                <a:cs typeface="Malgun Gothic" pitchFamily="34" charset="-120"/>
              </a:rPr>
              <a:t>팀 B.L.U.E · 제출상태.json 기준 (2026-07-26 23:23)</a:t>
            </a:r>
            <a:endParaRPr lang="en-US" sz="1450" dirty="0">
              <a:latin typeface="Noto Serif KR Medium" panose="02020200000000000000" pitchFamily="18" charset="-127"/>
              <a:ea typeface="Noto Serif KR Medium" panose="02020200000000000000" pitchFamily="18" charset="-127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84B2D8C1-9DFB-1A05-034D-04E1857775F7}"/>
              </a:ext>
            </a:extLst>
          </p:cNvPr>
          <p:cNvSpPr txBox="1"/>
          <p:nvPr/>
        </p:nvSpPr>
        <p:spPr>
          <a:xfrm>
            <a:off x="15510256" y="17538412"/>
            <a:ext cx="76606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</a:rPr>
              <a:t>14%</a:t>
            </a:r>
            <a:endParaRPr lang="ko-KR" altLang="en-US" sz="1300" dirty="0">
              <a:solidFill>
                <a:schemeClr val="bg1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903</Words>
  <Application>Microsoft Office PowerPoint</Application>
  <PresentationFormat>사용자 지정</PresentationFormat>
  <Paragraphs>149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Noto Sans KR Medium</vt:lpstr>
      <vt:lpstr>Noto Serif KR Medium</vt:lpstr>
      <vt:lpstr>맑은 고딕</vt:lpstr>
      <vt:lpstr>Arial</vt:lpstr>
      <vt:lpstr>Wingdings</vt:lpstr>
      <vt:lpstr>Office Theme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지원 현</cp:lastModifiedBy>
  <cp:revision>2</cp:revision>
  <dcterms:created xsi:type="dcterms:W3CDTF">2026-07-28T06:27:50Z</dcterms:created>
  <dcterms:modified xsi:type="dcterms:W3CDTF">2026-07-29T09:08:52Z</dcterms:modified>
</cp:coreProperties>
</file>