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21383625" cy="3027521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9535">
          <p15:clr>
            <a:srgbClr val="A4A3A4"/>
          </p15:clr>
        </p15:guide>
        <p15:guide id="2" pos="6735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7" roundtripDataSignature="AMtx7mjirdH5LV8ILMMranlQ+XgI4DvvY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618" y="-3864"/>
      </p:cViewPr>
      <p:guideLst>
        <p:guide orient="horz" pos="9535"/>
        <p:guide pos="673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customschemas.google.com/relationships/presentationmetadata" Target="meta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ableStyles" Target="tableStyles.xml"/><Relationship Id="rId10" Type="http://schemas.openxmlformats.org/officeDocument/2006/relationships/theme" Target="theme/them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25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빈 화면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dt" idx="10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ftr" idx="11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sldNum" idx="12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ore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슬라이드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ctrTitle"/>
          </p:nvPr>
        </p:nvSpPr>
        <p:spPr>
          <a:xfrm>
            <a:off x="1603772" y="4954765"/>
            <a:ext cx="18176081" cy="105402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31"/>
              <a:buFont typeface="Calibri"/>
              <a:buNone/>
              <a:defRPr sz="1403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ubTitle" idx="1"/>
          </p:nvPr>
        </p:nvSpPr>
        <p:spPr>
          <a:xfrm>
            <a:off x="2672953" y="15901497"/>
            <a:ext cx="16037719" cy="73094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2339"/>
              </a:spcBef>
              <a:spcAft>
                <a:spcPts val="0"/>
              </a:spcAft>
              <a:buClr>
                <a:schemeClr val="dk1"/>
              </a:buClr>
              <a:buSzPts val="5612"/>
              <a:buNone/>
              <a:defRPr sz="5612"/>
            </a:lvl1pPr>
            <a:lvl2pPr lvl="1" algn="ctr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4677"/>
              <a:buNone/>
              <a:defRPr sz="4677"/>
            </a:lvl2pPr>
            <a:lvl3pPr lvl="2" algn="ctr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4209"/>
              <a:buNone/>
              <a:defRPr sz="4209"/>
            </a:lvl3pPr>
            <a:lvl4pPr lvl="3" algn="ctr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3742"/>
              <a:buNone/>
              <a:defRPr sz="3742"/>
            </a:lvl4pPr>
            <a:lvl5pPr lvl="4" algn="ctr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3742"/>
              <a:buNone/>
              <a:defRPr sz="3742"/>
            </a:lvl5pPr>
            <a:lvl6pPr lvl="5" algn="ctr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3742"/>
              <a:buNone/>
              <a:defRPr sz="3742"/>
            </a:lvl6pPr>
            <a:lvl7pPr lvl="6" algn="ctr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3742"/>
              <a:buNone/>
              <a:defRPr sz="3742"/>
            </a:lvl7pPr>
            <a:lvl8pPr lvl="7" algn="ctr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3742"/>
              <a:buNone/>
              <a:defRPr sz="3742"/>
            </a:lvl8pPr>
            <a:lvl9pPr lvl="8" algn="ctr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3742"/>
              <a:buNone/>
              <a:defRPr sz="3742"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dt" idx="10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ftr" idx="11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sldNum" idx="12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ore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내용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title"/>
          </p:nvPr>
        </p:nvSpPr>
        <p:spPr>
          <a:xfrm>
            <a:off x="1470124" y="1611882"/>
            <a:ext cx="18443377" cy="5851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1"/>
          </p:nvPr>
        </p:nvSpPr>
        <p:spPr>
          <a:xfrm>
            <a:off x="1470124" y="8059374"/>
            <a:ext cx="18443377" cy="192093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233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dt" idx="10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ftr" idx="11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sldNum" idx="12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ore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구역 머리글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 txBox="1">
            <a:spLocks noGrp="1"/>
          </p:cNvSpPr>
          <p:nvPr>
            <p:ph type="title"/>
          </p:nvPr>
        </p:nvSpPr>
        <p:spPr>
          <a:xfrm>
            <a:off x="1458988" y="7547788"/>
            <a:ext cx="18443377" cy="125936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31"/>
              <a:buFont typeface="Calibri"/>
              <a:buNone/>
              <a:defRPr sz="1403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6"/>
          <p:cNvSpPr txBox="1">
            <a:spLocks noGrp="1"/>
          </p:cNvSpPr>
          <p:nvPr>
            <p:ph type="body" idx="1"/>
          </p:nvPr>
        </p:nvSpPr>
        <p:spPr>
          <a:xfrm>
            <a:off x="1458988" y="20260574"/>
            <a:ext cx="18443377" cy="66227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2339"/>
              </a:spcBef>
              <a:spcAft>
                <a:spcPts val="0"/>
              </a:spcAft>
              <a:buClr>
                <a:schemeClr val="dk1"/>
              </a:buClr>
              <a:buSzPts val="5612"/>
              <a:buNone/>
              <a:defRPr sz="5612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rgbClr val="888888"/>
              </a:buClr>
              <a:buSzPts val="4677"/>
              <a:buNone/>
              <a:defRPr sz="4677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rgbClr val="888888"/>
              </a:buClr>
              <a:buSzPts val="4209"/>
              <a:buNone/>
              <a:defRPr sz="4209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rgbClr val="888888"/>
              </a:buClr>
              <a:buSzPts val="3742"/>
              <a:buNone/>
              <a:defRPr sz="3742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rgbClr val="888888"/>
              </a:buClr>
              <a:buSzPts val="3742"/>
              <a:buNone/>
              <a:defRPr sz="3742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rgbClr val="888888"/>
              </a:buClr>
              <a:buSzPts val="3742"/>
              <a:buNone/>
              <a:defRPr sz="3742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rgbClr val="888888"/>
              </a:buClr>
              <a:buSzPts val="3742"/>
              <a:buNone/>
              <a:defRPr sz="3742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rgbClr val="888888"/>
              </a:buClr>
              <a:buSzPts val="3742"/>
              <a:buNone/>
              <a:defRPr sz="3742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rgbClr val="888888"/>
              </a:buClr>
              <a:buSzPts val="3742"/>
              <a:buNone/>
              <a:defRPr sz="3742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dt" idx="10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ftr" idx="11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ore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콘텐츠 2개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>
            <a:spLocks noGrp="1"/>
          </p:cNvSpPr>
          <p:nvPr>
            <p:ph type="title"/>
          </p:nvPr>
        </p:nvSpPr>
        <p:spPr>
          <a:xfrm>
            <a:off x="1470124" y="1611882"/>
            <a:ext cx="18443377" cy="5851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body" idx="1"/>
          </p:nvPr>
        </p:nvSpPr>
        <p:spPr>
          <a:xfrm>
            <a:off x="1470124" y="8059374"/>
            <a:ext cx="9088041" cy="192093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233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2"/>
          </p:nvPr>
        </p:nvSpPr>
        <p:spPr>
          <a:xfrm>
            <a:off x="10825460" y="8059374"/>
            <a:ext cx="9088041" cy="192093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233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ore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비교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1472909" y="1611882"/>
            <a:ext cx="18443377" cy="5851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1472912" y="7421634"/>
            <a:ext cx="9046274" cy="36372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2339"/>
              </a:spcBef>
              <a:spcAft>
                <a:spcPts val="0"/>
              </a:spcAft>
              <a:buClr>
                <a:schemeClr val="dk1"/>
              </a:buClr>
              <a:buSzPts val="5612"/>
              <a:buNone/>
              <a:defRPr sz="5612" b="1"/>
            </a:lvl1pPr>
            <a:lvl2pPr marL="914400" lvl="1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4677"/>
              <a:buNone/>
              <a:defRPr sz="4677" b="1"/>
            </a:lvl2pPr>
            <a:lvl3pPr marL="1371600" lvl="2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4209"/>
              <a:buNone/>
              <a:defRPr sz="4209" b="1"/>
            </a:lvl3pPr>
            <a:lvl4pPr marL="1828800" lvl="3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3742"/>
              <a:buNone/>
              <a:defRPr sz="3742" b="1"/>
            </a:lvl4pPr>
            <a:lvl5pPr marL="2286000" lvl="4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3742"/>
              <a:buNone/>
              <a:defRPr sz="3742" b="1"/>
            </a:lvl5pPr>
            <a:lvl6pPr marL="2743200" lvl="5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3742"/>
              <a:buNone/>
              <a:defRPr sz="3742" b="1"/>
            </a:lvl6pPr>
            <a:lvl7pPr marL="3200400" lvl="6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3742"/>
              <a:buNone/>
              <a:defRPr sz="3742" b="1"/>
            </a:lvl7pPr>
            <a:lvl8pPr marL="3657600" lvl="7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3742"/>
              <a:buNone/>
              <a:defRPr sz="3742" b="1"/>
            </a:lvl8pPr>
            <a:lvl9pPr marL="4114800" lvl="8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3742"/>
              <a:buNone/>
              <a:defRPr sz="3742" b="1"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1472912" y="11058863"/>
            <a:ext cx="9046274" cy="162659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233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body" idx="3"/>
          </p:nvPr>
        </p:nvSpPr>
        <p:spPr>
          <a:xfrm>
            <a:off x="10825461" y="7421634"/>
            <a:ext cx="9090826" cy="36372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2339"/>
              </a:spcBef>
              <a:spcAft>
                <a:spcPts val="0"/>
              </a:spcAft>
              <a:buClr>
                <a:schemeClr val="dk1"/>
              </a:buClr>
              <a:buSzPts val="5612"/>
              <a:buNone/>
              <a:defRPr sz="5612" b="1"/>
            </a:lvl1pPr>
            <a:lvl2pPr marL="914400" lvl="1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4677"/>
              <a:buNone/>
              <a:defRPr sz="4677" b="1"/>
            </a:lvl2pPr>
            <a:lvl3pPr marL="1371600" lvl="2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4209"/>
              <a:buNone/>
              <a:defRPr sz="4209" b="1"/>
            </a:lvl3pPr>
            <a:lvl4pPr marL="1828800" lvl="3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3742"/>
              <a:buNone/>
              <a:defRPr sz="3742" b="1"/>
            </a:lvl4pPr>
            <a:lvl5pPr marL="2286000" lvl="4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3742"/>
              <a:buNone/>
              <a:defRPr sz="3742" b="1"/>
            </a:lvl5pPr>
            <a:lvl6pPr marL="2743200" lvl="5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3742"/>
              <a:buNone/>
              <a:defRPr sz="3742" b="1"/>
            </a:lvl6pPr>
            <a:lvl7pPr marL="3200400" lvl="6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3742"/>
              <a:buNone/>
              <a:defRPr sz="3742" b="1"/>
            </a:lvl7pPr>
            <a:lvl8pPr marL="3657600" lvl="7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3742"/>
              <a:buNone/>
              <a:defRPr sz="3742" b="1"/>
            </a:lvl8pPr>
            <a:lvl9pPr marL="4114800" lvl="8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3742"/>
              <a:buNone/>
              <a:defRPr sz="3742" b="1"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body" idx="4"/>
          </p:nvPr>
        </p:nvSpPr>
        <p:spPr>
          <a:xfrm>
            <a:off x="10825461" y="11058863"/>
            <a:ext cx="9090826" cy="162659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233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dt" idx="10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ftr" idx="11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sldNum" idx="12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ore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만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9"/>
          <p:cNvSpPr txBox="1">
            <a:spLocks noGrp="1"/>
          </p:cNvSpPr>
          <p:nvPr>
            <p:ph type="title"/>
          </p:nvPr>
        </p:nvSpPr>
        <p:spPr>
          <a:xfrm>
            <a:off x="1470124" y="1611882"/>
            <a:ext cx="18443377" cy="5851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ore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캡션 있는 콘텐츠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483"/>
              <a:buFont typeface="Calibri"/>
              <a:buNone/>
              <a:defRPr sz="7483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9090826" y="4359077"/>
            <a:ext cx="10825460" cy="21515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703771" algn="l">
              <a:lnSpc>
                <a:spcPct val="90000"/>
              </a:lnSpc>
              <a:spcBef>
                <a:spcPts val="2339"/>
              </a:spcBef>
              <a:spcAft>
                <a:spcPts val="0"/>
              </a:spcAft>
              <a:buClr>
                <a:schemeClr val="dk1"/>
              </a:buClr>
              <a:buSzPts val="7483"/>
              <a:buChar char="•"/>
              <a:defRPr sz="7483"/>
            </a:lvl1pPr>
            <a:lvl2pPr marL="914400" lvl="1" indent="-644398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6548"/>
              <a:buChar char="•"/>
              <a:defRPr sz="6548"/>
            </a:lvl2pPr>
            <a:lvl3pPr marL="1371600" lvl="2" indent="-584962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5612"/>
              <a:buChar char="•"/>
              <a:defRPr sz="5612"/>
            </a:lvl3pPr>
            <a:lvl4pPr marL="1828800" lvl="3" indent="-52559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4677"/>
              <a:buChar char="•"/>
              <a:defRPr sz="4677"/>
            </a:lvl4pPr>
            <a:lvl5pPr marL="2286000" lvl="4" indent="-525589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4677"/>
              <a:buChar char="•"/>
              <a:defRPr sz="4677"/>
            </a:lvl5pPr>
            <a:lvl6pPr marL="2743200" lvl="5" indent="-525589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4677"/>
              <a:buChar char="•"/>
              <a:defRPr sz="4677"/>
            </a:lvl6pPr>
            <a:lvl7pPr marL="3200400" lvl="6" indent="-525589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4677"/>
              <a:buChar char="•"/>
              <a:defRPr sz="4677"/>
            </a:lvl7pPr>
            <a:lvl8pPr marL="3657600" lvl="7" indent="-525589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4677"/>
              <a:buChar char="•"/>
              <a:defRPr sz="4677"/>
            </a:lvl8pPr>
            <a:lvl9pPr marL="4114800" lvl="8" indent="-52559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4677"/>
              <a:buChar char="•"/>
              <a:defRPr sz="4677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1472909" y="9082564"/>
            <a:ext cx="6896776" cy="16826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2339"/>
              </a:spcBef>
              <a:spcAft>
                <a:spcPts val="0"/>
              </a:spcAft>
              <a:buClr>
                <a:schemeClr val="dk1"/>
              </a:buClr>
              <a:buSzPts val="3742"/>
              <a:buNone/>
              <a:defRPr sz="3742"/>
            </a:lvl1pPr>
            <a:lvl2pPr marL="914400" lvl="1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3274"/>
              <a:buNone/>
              <a:defRPr sz="3274"/>
            </a:lvl2pPr>
            <a:lvl3pPr marL="1371600" lvl="2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2806"/>
              <a:buNone/>
              <a:defRPr sz="2806"/>
            </a:lvl3pPr>
            <a:lvl4pPr marL="1828800" lvl="3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2339"/>
              <a:buNone/>
              <a:defRPr sz="2339"/>
            </a:lvl4pPr>
            <a:lvl5pPr marL="2286000" lvl="4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2339"/>
              <a:buNone/>
              <a:defRPr sz="2339"/>
            </a:lvl5pPr>
            <a:lvl6pPr marL="2743200" lvl="5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2339"/>
              <a:buNone/>
              <a:defRPr sz="2339"/>
            </a:lvl6pPr>
            <a:lvl7pPr marL="3200400" lvl="6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2339"/>
              <a:buNone/>
              <a:defRPr sz="2339"/>
            </a:lvl7pPr>
            <a:lvl8pPr marL="3657600" lvl="7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2339"/>
              <a:buNone/>
              <a:defRPr sz="2339"/>
            </a:lvl8pPr>
            <a:lvl9pPr marL="4114800" lvl="8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2339"/>
              <a:buNone/>
              <a:defRPr sz="2339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ore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캡션 있는 그림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483"/>
              <a:buFont typeface="Calibri"/>
              <a:buNone/>
              <a:defRPr sz="7483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9090826" y="4359077"/>
            <a:ext cx="10825460" cy="21515024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1472909" y="9082564"/>
            <a:ext cx="6896776" cy="16826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2339"/>
              </a:spcBef>
              <a:spcAft>
                <a:spcPts val="0"/>
              </a:spcAft>
              <a:buClr>
                <a:schemeClr val="dk1"/>
              </a:buClr>
              <a:buSzPts val="3742"/>
              <a:buNone/>
              <a:defRPr sz="3742"/>
            </a:lvl1pPr>
            <a:lvl2pPr marL="914400" lvl="1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3274"/>
              <a:buNone/>
              <a:defRPr sz="3274"/>
            </a:lvl2pPr>
            <a:lvl3pPr marL="1371600" lvl="2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2806"/>
              <a:buNone/>
              <a:defRPr sz="2806"/>
            </a:lvl3pPr>
            <a:lvl4pPr marL="1828800" lvl="3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2339"/>
              <a:buNone/>
              <a:defRPr sz="2339"/>
            </a:lvl4pPr>
            <a:lvl5pPr marL="2286000" lvl="4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2339"/>
              <a:buNone/>
              <a:defRPr sz="2339"/>
            </a:lvl5pPr>
            <a:lvl6pPr marL="2743200" lvl="5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2339"/>
              <a:buNone/>
              <a:defRPr sz="2339"/>
            </a:lvl6pPr>
            <a:lvl7pPr marL="3200400" lvl="6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2339"/>
              <a:buNone/>
              <a:defRPr sz="2339"/>
            </a:lvl7pPr>
            <a:lvl8pPr marL="3657600" lvl="7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2339"/>
              <a:buNone/>
              <a:defRPr sz="2339"/>
            </a:lvl8pPr>
            <a:lvl9pPr marL="4114800" lvl="8" indent="-2286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2339"/>
              <a:buNone/>
              <a:defRPr sz="2339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ore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세로 텍스트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1470124" y="1611882"/>
            <a:ext cx="18443377" cy="5851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1087140" y="8442358"/>
            <a:ext cx="19209345" cy="184433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233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ore-K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세로 제목 및 텍스트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4779658" y="12134875"/>
            <a:ext cx="25656844" cy="4610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-4575678" y="7657679"/>
            <a:ext cx="25656844" cy="13565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233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ore-K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1470124" y="1611882"/>
            <a:ext cx="18443377" cy="5851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289"/>
              <a:buFont typeface="Calibri"/>
              <a:buNone/>
              <a:defRPr sz="1028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1470124" y="8059374"/>
            <a:ext cx="18443377" cy="192093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644398" algn="l" rtl="0">
              <a:lnSpc>
                <a:spcPct val="90000"/>
              </a:lnSpc>
              <a:spcBef>
                <a:spcPts val="2339"/>
              </a:spcBef>
              <a:spcAft>
                <a:spcPts val="0"/>
              </a:spcAft>
              <a:buClr>
                <a:schemeClr val="dk1"/>
              </a:buClr>
              <a:buSzPts val="6548"/>
              <a:buFont typeface="Arial"/>
              <a:buChar char="•"/>
              <a:defRPr sz="654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584962" algn="l" rtl="0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5612"/>
              <a:buFont typeface="Arial"/>
              <a:buChar char="•"/>
              <a:defRPr sz="56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525590" algn="l" rtl="0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4677"/>
              <a:buFont typeface="Arial"/>
              <a:buChar char="•"/>
              <a:defRPr sz="467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495872" algn="l" rtl="0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4209"/>
              <a:buFont typeface="Arial"/>
              <a:buChar char="•"/>
              <a:defRPr sz="420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495872" algn="l" rtl="0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4209"/>
              <a:buFont typeface="Arial"/>
              <a:buChar char="•"/>
              <a:defRPr sz="420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495872" algn="l" rtl="0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4209"/>
              <a:buFont typeface="Arial"/>
              <a:buChar char="•"/>
              <a:defRPr sz="420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495872" algn="l" rtl="0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4209"/>
              <a:buFont typeface="Arial"/>
              <a:buChar char="•"/>
              <a:defRPr sz="420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495872" algn="l" rtl="0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4209"/>
              <a:buFont typeface="Arial"/>
              <a:buChar char="•"/>
              <a:defRPr sz="420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495872" algn="l" rtl="0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>
                <a:schemeClr val="dk1"/>
              </a:buClr>
              <a:buSzPts val="4209"/>
              <a:buFont typeface="Arial"/>
              <a:buChar char="•"/>
              <a:defRPr sz="420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80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80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280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280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280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280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280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280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280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280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280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-Kore-KR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F2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720000" y="720000"/>
            <a:ext cx="19944000" cy="28835999"/>
          </a:xfrm>
          <a:prstGeom prst="rect">
            <a:avLst/>
          </a:prstGeom>
          <a:noFill/>
          <a:ln w="12700" cap="flat" cmpd="sng">
            <a:solidFill>
              <a:srgbClr val="BFBFB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"/>
          <p:cNvSpPr/>
          <p:nvPr/>
        </p:nvSpPr>
        <p:spPr>
          <a:xfrm>
            <a:off x="719813" y="1157322"/>
            <a:ext cx="19944000" cy="3420000"/>
          </a:xfrm>
          <a:prstGeom prst="rect">
            <a:avLst/>
          </a:prstGeom>
          <a:solidFill>
            <a:srgbClr val="0E2A4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6" name="Google Shape;86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21383625" cy="30275213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"/>
          <p:cNvSpPr/>
          <p:nvPr/>
        </p:nvSpPr>
        <p:spPr>
          <a:xfrm>
            <a:off x="7694613" y="12152313"/>
            <a:ext cx="5994400" cy="596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2" name="Google Shape;92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8661" y="482247"/>
            <a:ext cx="2107095" cy="2098352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"/>
          <p:cNvSpPr/>
          <p:nvPr/>
        </p:nvSpPr>
        <p:spPr>
          <a:xfrm>
            <a:off x="11489635" y="5645427"/>
            <a:ext cx="954156" cy="914400"/>
          </a:xfrm>
          <a:prstGeom prst="rect">
            <a:avLst/>
          </a:prstGeom>
          <a:solidFill>
            <a:srgbClr val="FFFDF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1"/>
          <p:cNvSpPr txBox="1"/>
          <p:nvPr/>
        </p:nvSpPr>
        <p:spPr>
          <a:xfrm>
            <a:off x="11608904" y="5317797"/>
            <a:ext cx="715617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ore-KR" sz="9600">
                <a:solidFill>
                  <a:srgbClr val="001A3F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9600">
              <a:solidFill>
                <a:srgbClr val="001A3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7" name="Google Shape;97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345395" y="5823981"/>
            <a:ext cx="480465" cy="678303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Rounded Rectangle 97"/>
          <p:cNvSpPr/>
          <p:nvPr/>
        </p:nvSpPr>
        <p:spPr>
          <a:xfrm>
            <a:off x="481086" y="26231944"/>
            <a:ext cx="7711140" cy="3254338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5875">
            <a:solidFill>
              <a:srgbClr val="E2E2E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9" name="TextBox 98"/>
          <p:cNvSpPr txBox="1"/>
          <p:nvPr/>
        </p:nvSpPr>
        <p:spPr>
          <a:xfrm>
            <a:off x="866643" y="26508563"/>
            <a:ext cx="6940026" cy="67059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sz="3000" b="1">
                <a:solidFill>
                  <a:srgbClr val="0B1F4B"/>
                </a:solidFill>
                <a:latin typeface="Arial"/>
              </a:rPr>
              <a:t>REFERENCE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866643" y="27305876"/>
            <a:ext cx="6940026" cy="205023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700"/>
              </a:spcAft>
            </a:pPr>
            <a:r>
              <a:rPr sz="1900" b="0">
                <a:solidFill>
                  <a:srgbClr val="3A3A44"/>
                </a:solidFill>
                <a:latin typeface="Malgun Gothic"/>
              </a:rPr>
              <a:t>• 문화체육관광부 대한민국 구석구석 (www.visitkorea.or.kr)</a:t>
            </a:r>
          </a:p>
          <a:p>
            <a:pPr algn="l">
              <a:spcBef>
                <a:spcPts val="0"/>
              </a:spcBef>
              <a:spcAft>
                <a:spcPts val="700"/>
              </a:spcAft>
            </a:pPr>
            <a:r>
              <a:rPr sz="1900" b="0">
                <a:solidFill>
                  <a:srgbClr val="3A3A44"/>
                </a:solidFill>
                <a:latin typeface="Malgun Gothic"/>
              </a:rPr>
              <a:t>• 부산관광공사 (www.bto.or.kr)</a:t>
            </a:r>
          </a:p>
          <a:p>
            <a:pPr algn="l">
              <a:spcBef>
                <a:spcPts val="0"/>
              </a:spcBef>
              <a:spcAft>
                <a:spcPts val="700"/>
              </a:spcAft>
            </a:pPr>
            <a:r>
              <a:rPr sz="1900" b="0">
                <a:solidFill>
                  <a:srgbClr val="3A3A44"/>
                </a:solidFill>
                <a:latin typeface="Malgun Gothic"/>
              </a:rPr>
              <a:t>• 부산광역시 열린데이터 (www.busan.go.kr)</a:t>
            </a:r>
          </a:p>
          <a:p>
            <a:pPr algn="l">
              <a:spcBef>
                <a:spcPts val="0"/>
              </a:spcBef>
              <a:spcAft>
                <a:spcPts val="700"/>
              </a:spcAft>
            </a:pPr>
            <a:r>
              <a:rPr sz="1900" b="0">
                <a:solidFill>
                  <a:srgbClr val="3A3A44"/>
                </a:solidFill>
                <a:latin typeface="Malgun Gothic"/>
              </a:rPr>
              <a:t>• 각 축제 공식 홈페이지 및 보도자료 (123종)</a:t>
            </a:r>
          </a:p>
          <a:p>
            <a:pPr algn="l">
              <a:spcBef>
                <a:spcPts val="0"/>
              </a:spcBef>
              <a:spcAft>
                <a:spcPts val="700"/>
              </a:spcAft>
            </a:pPr>
            <a:r>
              <a:rPr sz="1900" b="0">
                <a:solidFill>
                  <a:srgbClr val="3A3A44"/>
                </a:solidFill>
                <a:latin typeface="Malgun Gothic"/>
              </a:rPr>
              <a:t>• 공공데이터포털 (www.data.go.kr)</a:t>
            </a:r>
          </a:p>
        </p:txBody>
      </p:sp>
      <p:sp>
        <p:nvSpPr>
          <p:cNvPr id="101" name="Rounded Rectangle 100"/>
          <p:cNvSpPr/>
          <p:nvPr/>
        </p:nvSpPr>
        <p:spPr>
          <a:xfrm>
            <a:off x="8764027" y="26231944"/>
            <a:ext cx="5976134" cy="3254338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5875">
            <a:solidFill>
              <a:srgbClr val="E2E2E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02" name="Picture 101" descr="calenda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92714" y="26720095"/>
            <a:ext cx="800000" cy="800000"/>
          </a:xfrm>
          <a:prstGeom prst="rect">
            <a:avLst/>
          </a:prstGeom>
        </p:spPr>
      </p:pic>
      <p:sp>
        <p:nvSpPr>
          <p:cNvPr id="103" name="TextBox 102"/>
          <p:cNvSpPr txBox="1"/>
          <p:nvPr/>
        </p:nvSpPr>
        <p:spPr>
          <a:xfrm>
            <a:off x="10191521" y="26671280"/>
            <a:ext cx="4219953" cy="81817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500"/>
              </a:spcAft>
            </a:pPr>
            <a:r>
              <a:rPr sz="3000" b="1" dirty="0">
                <a:solidFill>
                  <a:srgbClr val="0B1F4B"/>
                </a:solidFill>
                <a:latin typeface="Arial"/>
              </a:rPr>
              <a:t>PROJECT PERIOD</a:t>
            </a:r>
          </a:p>
          <a:p>
            <a:pPr algn="l">
              <a:spcBef>
                <a:spcPts val="0"/>
              </a:spcBef>
              <a:spcAft>
                <a:spcPts val="500"/>
              </a:spcAft>
            </a:pPr>
            <a:r>
              <a:rPr sz="1900" b="0" dirty="0">
                <a:solidFill>
                  <a:srgbClr val="3A3A44"/>
                </a:solidFill>
                <a:latin typeface="Arial"/>
              </a:rPr>
              <a:t>202</a:t>
            </a:r>
            <a:r>
              <a:rPr lang="en-US" sz="1900" b="0" dirty="0">
                <a:solidFill>
                  <a:srgbClr val="3A3A44"/>
                </a:solidFill>
                <a:latin typeface="Arial"/>
              </a:rPr>
              <a:t>6</a:t>
            </a:r>
            <a:r>
              <a:rPr sz="1900" b="0" dirty="0">
                <a:solidFill>
                  <a:srgbClr val="3A3A44"/>
                </a:solidFill>
                <a:latin typeface="Arial"/>
              </a:rPr>
              <a:t>.0</a:t>
            </a:r>
            <a:r>
              <a:rPr lang="en-US" sz="1900" b="0" dirty="0">
                <a:solidFill>
                  <a:srgbClr val="3A3A44"/>
                </a:solidFill>
                <a:latin typeface="Arial"/>
              </a:rPr>
              <a:t>6</a:t>
            </a:r>
            <a:r>
              <a:rPr sz="1900" b="0" dirty="0">
                <a:solidFill>
                  <a:srgbClr val="3A3A44"/>
                </a:solidFill>
                <a:latin typeface="Arial"/>
              </a:rPr>
              <a:t> - 202</a:t>
            </a:r>
            <a:r>
              <a:rPr lang="en-US" sz="1900" b="0" dirty="0">
                <a:solidFill>
                  <a:srgbClr val="3A3A44"/>
                </a:solidFill>
                <a:latin typeface="Arial"/>
              </a:rPr>
              <a:t>6</a:t>
            </a:r>
            <a:r>
              <a:rPr sz="1900" b="0" dirty="0">
                <a:solidFill>
                  <a:srgbClr val="3A3A44"/>
                </a:solidFill>
                <a:latin typeface="Arial"/>
              </a:rPr>
              <a:t>.0</a:t>
            </a:r>
            <a:r>
              <a:rPr lang="en-US" sz="1900" b="0" dirty="0">
                <a:solidFill>
                  <a:srgbClr val="3A3A44"/>
                </a:solidFill>
                <a:latin typeface="Arial"/>
              </a:rPr>
              <a:t>7</a:t>
            </a:r>
            <a:endParaRPr sz="1900" b="0" dirty="0">
              <a:solidFill>
                <a:srgbClr val="3A3A44"/>
              </a:solidFill>
              <a:latin typeface="Arial"/>
            </a:endParaRPr>
          </a:p>
        </p:txBody>
      </p:sp>
      <p:pic>
        <p:nvPicPr>
          <p:cNvPr id="104" name="Picture 103" descr="mail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92714" y="28103188"/>
            <a:ext cx="800000" cy="800000"/>
          </a:xfrm>
          <a:prstGeom prst="rect">
            <a:avLst/>
          </a:prstGeom>
        </p:spPr>
      </p:pic>
      <p:sp>
        <p:nvSpPr>
          <p:cNvPr id="105" name="TextBox 104"/>
          <p:cNvSpPr txBox="1"/>
          <p:nvPr/>
        </p:nvSpPr>
        <p:spPr>
          <a:xfrm>
            <a:off x="10191521" y="28054373"/>
            <a:ext cx="4219953" cy="117156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500"/>
              </a:spcAft>
            </a:pPr>
            <a:r>
              <a:rPr sz="3000" b="1">
                <a:solidFill>
                  <a:srgbClr val="0B1F4B"/>
                </a:solidFill>
                <a:latin typeface="Arial"/>
              </a:rPr>
              <a:t>CONTACT</a:t>
            </a:r>
          </a:p>
          <a:p>
            <a:pPr algn="l">
              <a:spcBef>
                <a:spcPts val="0"/>
              </a:spcBef>
              <a:spcAft>
                <a:spcPts val="500"/>
              </a:spcAft>
            </a:pPr>
            <a:r>
              <a:rPr sz="1700" b="0">
                <a:solidFill>
                  <a:srgbClr val="3A3A44"/>
                </a:solidFill>
                <a:latin typeface="Arial"/>
              </a:rPr>
              <a:t>busan.dataset.team@gmail.com</a:t>
            </a:r>
          </a:p>
        </p:txBody>
      </p:sp>
      <p:sp>
        <p:nvSpPr>
          <p:cNvPr id="106" name="Rounded Rectangle 105"/>
          <p:cNvSpPr/>
          <p:nvPr/>
        </p:nvSpPr>
        <p:spPr>
          <a:xfrm>
            <a:off x="15311962" y="26231944"/>
            <a:ext cx="5590577" cy="3254338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5875">
            <a:solidFill>
              <a:srgbClr val="E2E2E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07" name="Picture 106" descr="glob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619444" y="27305876"/>
            <a:ext cx="920000" cy="920000"/>
          </a:xfrm>
          <a:prstGeom prst="rect">
            <a:avLst/>
          </a:prstGeom>
        </p:spPr>
      </p:pic>
      <p:sp>
        <p:nvSpPr>
          <p:cNvPr id="108" name="TextBox 107"/>
          <p:cNvSpPr txBox="1"/>
          <p:nvPr/>
        </p:nvSpPr>
        <p:spPr>
          <a:xfrm>
            <a:off x="16818973" y="27322147"/>
            <a:ext cx="3776084" cy="136682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sz="3000" b="1">
                <a:solidFill>
                  <a:srgbClr val="0B1F4B"/>
                </a:solidFill>
                <a:latin typeface="Arial"/>
              </a:rPr>
              <a:t>DATASET LANGUAGE</a:t>
            </a:r>
          </a:p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sz="1900" b="0">
                <a:solidFill>
                  <a:srgbClr val="3A3A44"/>
                </a:solidFill>
                <a:latin typeface="Arial"/>
              </a:rPr>
              <a:t>ENGLISH (en-US)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2013 - 2022 테마">
  <a:themeElements>
    <a:clrScheme name="Office 2013 - 2022 테마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87</Words>
  <Application>Microsoft Office PowerPoint</Application>
  <PresentationFormat>사용자 지정</PresentationFormat>
  <Paragraphs>13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Malgun Gothic</vt:lpstr>
      <vt:lpstr>Arial</vt:lpstr>
      <vt:lpstr>Calibri</vt:lpstr>
      <vt:lpstr>Office 2013 - 2022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정아린</dc:creator>
  <cp:lastModifiedBy>홍세민</cp:lastModifiedBy>
  <cp:revision>1</cp:revision>
  <dcterms:created xsi:type="dcterms:W3CDTF">2026-07-28T17:38:15Z</dcterms:created>
  <dcterms:modified xsi:type="dcterms:W3CDTF">2026-07-29T02:50:40Z</dcterms:modified>
</cp:coreProperties>
</file>